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2"/>
    <p:sldId id="486" r:id="rId3"/>
    <p:sldId id="480" r:id="rId4"/>
    <p:sldId id="489" r:id="rId5"/>
    <p:sldId id="481" r:id="rId6"/>
    <p:sldId id="485" r:id="rId7"/>
    <p:sldId id="492" r:id="rId8"/>
    <p:sldId id="493" r:id="rId9"/>
    <p:sldId id="494" r:id="rId10"/>
    <p:sldId id="518" r:id="rId11"/>
    <p:sldId id="519" r:id="rId12"/>
    <p:sldId id="482" r:id="rId13"/>
    <p:sldId id="520" r:id="rId14"/>
    <p:sldId id="521" r:id="rId15"/>
    <p:sldId id="522" r:id="rId16"/>
    <p:sldId id="524" r:id="rId17"/>
    <p:sldId id="525" r:id="rId18"/>
    <p:sldId id="528" r:id="rId19"/>
    <p:sldId id="526" r:id="rId20"/>
    <p:sldId id="527" r:id="rId21"/>
    <p:sldId id="484" r:id="rId22"/>
    <p:sldId id="498" r:id="rId23"/>
    <p:sldId id="529" r:id="rId24"/>
    <p:sldId id="505" r:id="rId25"/>
  </p:sldIdLst>
  <p:sldSz cx="12192000" cy="6858000"/>
  <p:notesSz cx="6858000" cy="9144000"/>
  <p:embeddedFontLst>
    <p:embeddedFont>
      <p:font typeface="思源黑体 CN Bold" panose="02010600030101010101" charset="-122"/>
      <p:bold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C"/>
    <a:srgbClr val="3187C6"/>
    <a:srgbClr val="F7C15D"/>
    <a:srgbClr val="DDECF7"/>
    <a:srgbClr val="F2F2F2"/>
    <a:srgbClr val="CDE3F3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0" y="77"/>
      </p:cViewPr>
      <p:guideLst>
        <p:guide orient="horz" pos="2160"/>
        <p:guide pos="1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  <a:t>2023/03/10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4.jpeg"/><Relationship Id="rId4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4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3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2.jpeg"/><Relationship Id="rId5" Type="http://schemas.openxmlformats.org/officeDocument/2006/relationships/tags" Target="../tags/tag7.xml"/><Relationship Id="rId10" Type="http://schemas.openxmlformats.org/officeDocument/2006/relationships/image" Target="../media/image21.jpeg"/><Relationship Id="rId4" Type="http://schemas.openxmlformats.org/officeDocument/2006/relationships/tags" Target="../tags/tag6.xml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96718" y="1596403"/>
            <a:ext cx="2575560" cy="13220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187C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</a:t>
            </a:r>
            <a:r>
              <a:rPr lang="en-US" altLang="zh-CN" sz="80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23</a:t>
            </a:r>
            <a:endParaRPr lang="zh-CN" altLang="en-US" sz="8000" dirty="0">
              <a:solidFill>
                <a:srgbClr val="F7C15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14395" y="2914015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金工实习分散实训</a:t>
            </a:r>
            <a:endParaRPr lang="zh-CN" altLang="en-US" sz="5400" b="1" dirty="0">
              <a:solidFill>
                <a:srgbClr val="123046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342411" y="3944410"/>
            <a:ext cx="606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ym typeface="+mn-ea"/>
              </a:rPr>
              <a:t>任务需求</a:t>
            </a:r>
            <a:r>
              <a:rPr lang="zh-CN" altLang="en-US" dirty="0">
                <a:solidFill>
                  <a:srgbClr val="0B1D2B"/>
                </a:solidFill>
              </a:rPr>
              <a:t>    ▎ </a:t>
            </a:r>
            <a:r>
              <a:rPr lang="zh-CN" altLang="en-US" b="1" dirty="0">
                <a:sym typeface="+mn-ea"/>
              </a:rPr>
              <a:t>设计概述</a:t>
            </a:r>
            <a:r>
              <a:rPr lang="zh-CN" altLang="en-US" dirty="0">
                <a:solidFill>
                  <a:srgbClr val="0B1D2B"/>
                </a:solidFill>
              </a:rPr>
              <a:t>    ▎ </a:t>
            </a:r>
            <a:r>
              <a:rPr lang="zh-CN" altLang="en-US" b="1" dirty="0">
                <a:sym typeface="+mn-ea"/>
              </a:rPr>
              <a:t>技术要点</a:t>
            </a:r>
            <a:r>
              <a:rPr lang="zh-CN" altLang="en-US" dirty="0">
                <a:solidFill>
                  <a:srgbClr val="0B1D2B"/>
                </a:solidFill>
              </a:rPr>
              <a:t>   ▎ </a:t>
            </a:r>
            <a:r>
              <a:rPr lang="zh-CN" altLang="en-US" b="1" dirty="0">
                <a:sym typeface="+mn-ea"/>
              </a:rPr>
              <a:t>问题与解决方案</a:t>
            </a:r>
            <a:endParaRPr lang="zh-CN" altLang="en-US" dirty="0">
              <a:solidFill>
                <a:srgbClr val="0B1D2B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04495" y="4791449"/>
            <a:ext cx="5005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</a:t>
            </a:r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组别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第一组</a:t>
            </a:r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小组成员：吴易聪 钟升 许家瑞 杨甘雨 陈嘉宇</a:t>
            </a:r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控制方案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69935" y="1392983"/>
            <a:ext cx="7820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为小车之间的接力，我们选用了电控通信加机械触发的实现方案，通过微动开关产生碰撞信号，通过多块</a:t>
            </a:r>
            <a:r>
              <a:rPr lang="en-US" altLang="zh-CN" sz="2400" dirty="0">
                <a:sym typeface="+mn-ea"/>
              </a:rPr>
              <a:t>esp8266</a:t>
            </a:r>
            <a:r>
              <a:rPr lang="zh-CN" altLang="en-US" sz="2400" dirty="0">
                <a:sym typeface="+mn-ea"/>
              </a:rPr>
              <a:t>实现车间通信。</a:t>
            </a:r>
            <a:endParaRPr lang="zh-CN" altLang="en-US" sz="2400" dirty="0"/>
          </a:p>
        </p:txBody>
      </p:sp>
      <p:pic>
        <p:nvPicPr>
          <p:cNvPr id="3076" name="Picture 4" descr="SS欧姆龙微动开关-欧姆龙微动开关-广州鼎悦电子科技公司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35" y="2892425"/>
            <a:ext cx="2976553" cy="271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SP8266 Wifi Module ESP-12N CP2102 USB 4MB IoT Wifi Module For NodeMcu ...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40" y="2261526"/>
            <a:ext cx="39497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全车设计图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60" y="777327"/>
            <a:ext cx="3315191" cy="53043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03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2365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技术要点</a:t>
            </a:r>
            <a:endParaRPr lang="zh-CN" altLang="en-US" sz="4000" b="1" dirty="0"/>
          </a:p>
          <a:p>
            <a:endParaRPr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ECC3C"/>
                </a:solidFill>
              </a:rPr>
              <a:t>PART 03</a:t>
            </a:r>
            <a:endParaRPr lang="zh-CN" altLang="en-US" sz="5400" dirty="0">
              <a:solidFill>
                <a:srgbClr val="FECC3C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车架设计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44017" y="1351244"/>
            <a:ext cx="78200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亚克力组装车架：简单、便宜，可靠</a:t>
            </a:r>
            <a:endParaRPr lang="en-US" altLang="zh-CN" sz="2400" dirty="0"/>
          </a:p>
          <a:p>
            <a:pPr algn="just"/>
            <a:r>
              <a:rPr lang="zh-CN" altLang="en-US" sz="2400" dirty="0">
                <a:sym typeface="+mn-ea"/>
              </a:rPr>
              <a:t>（摔坏了修的快，摔烂了不心疼）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51" y="2088694"/>
            <a:ext cx="2133785" cy="40313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82" y="2391374"/>
            <a:ext cx="5568068" cy="32004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0034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全车零件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00" y="1284610"/>
            <a:ext cx="8602012" cy="46191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电源管理</a:t>
            </a:r>
            <a:endParaRPr lang="zh-CN" altLang="en-US" sz="4000" b="1" dirty="0"/>
          </a:p>
          <a:p>
            <a:pPr algn="l"/>
            <a:endParaRPr lang="zh-CN" altLang="en-US" sz="24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10714" y="1770704"/>
            <a:ext cx="78200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发电装置要加装升压稳压模块，保护锂电池也保护发电装置自身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10714" y="3041191"/>
            <a:ext cx="713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在发电模块与锂电池之间加装二极管，确保充电电流的方向。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410714" y="4349726"/>
            <a:ext cx="713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锂电池供电时升压至</a:t>
            </a:r>
            <a:r>
              <a:rPr lang="en-US" altLang="zh-CN" sz="2400" dirty="0"/>
              <a:t>5V</a:t>
            </a:r>
            <a:r>
              <a:rPr lang="zh-CN" altLang="en-US" sz="2400" dirty="0"/>
              <a:t>并稳压（为了效率采用了现成模块），为单片机供电。</a:t>
            </a:r>
          </a:p>
        </p:txBody>
      </p:sp>
      <p:pic>
        <p:nvPicPr>
          <p:cNvPr id="4098" name="Picture 2" descr="LM2596S DC-DC直流可调降压稳压电源模块板3A 5A 75W 24V转12/5V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49" y="2118352"/>
            <a:ext cx="2828827" cy="28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电机控制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9267" y="1773897"/>
            <a:ext cx="665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采用单片机通过继电器直接控制电机开关，考虑到成本与非必要性，无</a:t>
            </a:r>
            <a:r>
              <a:rPr lang="en-US" altLang="zh-CN" sz="2400" dirty="0" err="1">
                <a:sym typeface="+mn-ea"/>
              </a:rPr>
              <a:t>pwm</a:t>
            </a:r>
            <a:r>
              <a:rPr lang="zh-CN" altLang="en-US" sz="2400" dirty="0">
                <a:sym typeface="+mn-ea"/>
              </a:rPr>
              <a:t>调速，无电机驱动板。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9855" y="3345233"/>
            <a:ext cx="6659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继电器一定要使用光耦继电器，据集成电路同项目的实验结果，电磁继电器不一定能马达开关时产生的浪涌电压，会导致单片机或稳压模块被烧毁。</a:t>
            </a:r>
            <a:endParaRPr lang="en-US" altLang="zh-CN" sz="2400" dirty="0"/>
          </a:p>
          <a:p>
            <a:pPr algn="just"/>
            <a:endParaRPr lang="zh-CN" altLang="en-US" sz="2400" dirty="0"/>
          </a:p>
        </p:txBody>
      </p:sp>
      <p:pic>
        <p:nvPicPr>
          <p:cNvPr id="5122" name="Picture 2" descr="继电器模块_1/2/4/8 5v12v24v继电器模块带光耦隔离支持高低电平触发扩展板 - 阿里巴巴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740" y="1212215"/>
            <a:ext cx="4069715" cy="40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通信设计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09361B15-360F-C524-E2A8-DCD8267E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19" y="735853"/>
            <a:ext cx="5637866" cy="25105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3D314C-A041-00E3-3D94-F79672E4574A}"/>
              </a:ext>
            </a:extLst>
          </p:cNvPr>
          <p:cNvSpPr txBox="1"/>
          <p:nvPr/>
        </p:nvSpPr>
        <p:spPr>
          <a:xfrm>
            <a:off x="653104" y="1497178"/>
            <a:ext cx="48451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我们的触发装置利用</a:t>
            </a:r>
            <a:r>
              <a:rPr lang="en-US" altLang="zh-CN" dirty="0"/>
              <a:t>ESP8266</a:t>
            </a:r>
            <a:r>
              <a:rPr lang="zh-CN" altLang="en-US" dirty="0"/>
              <a:t>开发板自带的</a:t>
            </a:r>
            <a:r>
              <a:rPr lang="en-US" altLang="zh-CN" dirty="0" err="1"/>
              <a:t>espnow</a:t>
            </a:r>
            <a:r>
              <a:rPr lang="zh-CN" altLang="en-US" dirty="0"/>
              <a:t>通信协议进行无线通讯，</a:t>
            </a:r>
            <a:r>
              <a:rPr lang="en-US" altLang="zh-CN" dirty="0" err="1"/>
              <a:t>espnow</a:t>
            </a:r>
            <a:r>
              <a:rPr lang="zh-CN" altLang="en-US" dirty="0"/>
              <a:t>可以使多个设备在没有</a:t>
            </a:r>
            <a:r>
              <a:rPr lang="en-US" altLang="zh-CN" dirty="0" err="1"/>
              <a:t>wifi</a:t>
            </a:r>
            <a:r>
              <a:rPr lang="zh-CN" altLang="en-US" dirty="0"/>
              <a:t>的情况下进行通信，这种通信协议类似于鼠标的低功耗</a:t>
            </a:r>
            <a:r>
              <a:rPr lang="en-US" altLang="zh-CN" dirty="0"/>
              <a:t>2.4G</a:t>
            </a:r>
            <a:r>
              <a:rPr lang="zh-CN" altLang="en-US" dirty="0"/>
              <a:t>无线连接。在通信前我们进行设备间的配对，配对成功后四块小车的开发板可以以串联的形式进行通信，当前车车头的微动开关发生碰撞后，前车开发板会通过无线通信发送出发的信号给后车，后车接收到信号就会启动。无线通信触发装置能够保证小车接力过程中的可靠性与稳定性，同时无线通信的延迟几乎可以忽略，保证了小车接力的效率。</a:t>
            </a:r>
          </a:p>
          <a:p>
            <a:r>
              <a:rPr lang="zh-CN" altLang="en-US" dirty="0"/>
              <a:t>   </a:t>
            </a:r>
            <a:r>
              <a:rPr lang="en-US" altLang="zh-CN" dirty="0" err="1"/>
              <a:t>Espnow</a:t>
            </a:r>
            <a:r>
              <a:rPr lang="zh-CN" altLang="en-US" dirty="0"/>
              <a:t>的双向通信模式让每个开发板可以同时作为发送器和接收器，让中间的</a:t>
            </a:r>
            <a:r>
              <a:rPr lang="en-US" altLang="zh-CN" dirty="0"/>
              <a:t>2</a:t>
            </a:r>
            <a:r>
              <a:rPr lang="zh-CN" altLang="en-US" dirty="0"/>
              <a:t>号、</a:t>
            </a:r>
            <a:r>
              <a:rPr lang="en-US" altLang="zh-CN" dirty="0"/>
              <a:t>3</a:t>
            </a:r>
            <a:r>
              <a:rPr lang="zh-CN" altLang="en-US" dirty="0"/>
              <a:t>号小车承担了接棒与交棒的任务。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C6ABF-FB02-D2C7-B1A7-458B17487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59" y="3496070"/>
            <a:ext cx="5291787" cy="26093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通信设计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6A671A-D3E7-F90E-EF52-DB246C88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6" y="1376964"/>
            <a:ext cx="3999892" cy="4787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8FD092-F4B8-151E-3008-6215EB163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33" y="1376964"/>
            <a:ext cx="4056387" cy="47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触发电路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6936" y="2828517"/>
            <a:ext cx="665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微动开关放置在车辆的最前部，与单片机引脚相连。碰撞使得开关闭合，单片机引脚下拉，从而产生输入信号。是一个非常简单且高效的设计。</a:t>
            </a:r>
            <a:endParaRPr lang="zh-CN" altLang="en-US" sz="2400" dirty="0"/>
          </a:p>
        </p:txBody>
      </p:sp>
      <p:pic>
        <p:nvPicPr>
          <p:cNvPr id="5" name="Picture 4" descr="SS欧姆龙微动开关-欧姆龙微动开关-广州鼎悦电子科技公司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60" y="1898015"/>
            <a:ext cx="3353435" cy="30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89859" y="5292604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0231" y="4939639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788259" y="4802831"/>
            <a:ext cx="1034872" cy="3537000"/>
            <a:chOff x="-633182" y="4984372"/>
            <a:chExt cx="1034872" cy="3537000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1521793" y="6168624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817434" y="65978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E9AC01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4" name="斜纹 43"/>
          <p:cNvSpPr/>
          <p:nvPr/>
        </p:nvSpPr>
        <p:spPr>
          <a:xfrm rot="7976160" flipH="1">
            <a:off x="10753964" y="-48179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066482" y="-39923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86667" y="1183734"/>
            <a:ext cx="1417219" cy="830997"/>
            <a:chOff x="5433488" y="659462"/>
            <a:chExt cx="1417219" cy="830997"/>
          </a:xfrm>
        </p:grpSpPr>
        <p:sp>
          <p:nvSpPr>
            <p:cNvPr id="69" name="矩形 68"/>
            <p:cNvSpPr/>
            <p:nvPr/>
          </p:nvSpPr>
          <p:spPr>
            <a:xfrm>
              <a:off x="5433488" y="1129915"/>
              <a:ext cx="1415772" cy="288381"/>
            </a:xfrm>
            <a:prstGeom prst="rect">
              <a:avLst/>
            </a:prstGeom>
            <a:solidFill>
              <a:srgbClr val="F7C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34935" y="65946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0355C"/>
                  </a:solidFill>
                </a:rPr>
                <a:t>目录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63157" y="2780190"/>
            <a:ext cx="8945917" cy="1923933"/>
            <a:chOff x="1913941" y="2783879"/>
            <a:chExt cx="8945917" cy="1923933"/>
          </a:xfrm>
        </p:grpSpPr>
        <p:grpSp>
          <p:nvGrpSpPr>
            <p:cNvPr id="6" name="组合 5"/>
            <p:cNvGrpSpPr/>
            <p:nvPr/>
          </p:nvGrpSpPr>
          <p:grpSpPr>
            <a:xfrm>
              <a:off x="1913941" y="2814771"/>
              <a:ext cx="1402080" cy="1546276"/>
              <a:chOff x="2740789" y="2349283"/>
              <a:chExt cx="1402080" cy="154627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740789" y="3435184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任务需求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 rot="5400000">
                <a:off x="296026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00923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268477" y="2814771"/>
              <a:ext cx="1402080" cy="1546275"/>
              <a:chOff x="5394960" y="2349283"/>
              <a:chExt cx="1402080" cy="154627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394960" y="3435183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设计概述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561443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23013" y="2814771"/>
              <a:ext cx="1402080" cy="1893041"/>
              <a:chOff x="8049132" y="2349283"/>
              <a:chExt cx="1402080" cy="1893041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8049132" y="3412379"/>
                <a:ext cx="14020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技术要点</a:t>
                </a:r>
                <a:endParaRPr lang="zh-CN" altLang="en-US" sz="2400" b="1" dirty="0"/>
              </a:p>
              <a:p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5400000">
                <a:off x="8268608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543378" y="2783879"/>
              <a:ext cx="2316480" cy="1577167"/>
              <a:chOff x="3596014" y="3975996"/>
              <a:chExt cx="2316480" cy="1577167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3596014" y="5092788"/>
                <a:ext cx="2316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问题与解决方案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4249662" y="3975996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4264375" y="4121903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指定区间的停车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10978" y="1930960"/>
            <a:ext cx="9065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再次使用最低级同时也是最有效的方式，经过多次实地测试后采用延时停止的方法。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410343" y="3429000"/>
            <a:ext cx="9065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ym typeface="+mn-ea"/>
              </a:rPr>
              <a:t>经过多次试验，最后一辆车在马达启动后</a:t>
            </a:r>
            <a:r>
              <a:rPr lang="en-US" altLang="zh-CN" sz="2400" b="1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秒后关闭马达，此时恰好停在最高分停车区中。</a:t>
            </a:r>
            <a:endParaRPr lang="zh-CN" altLang="en-US" sz="2400" dirty="0"/>
          </a:p>
          <a:p>
            <a:pPr algn="just"/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04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问题与解决方案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04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410978" y="69355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问题与解决方案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sp>
        <p:nvSpPr>
          <p:cNvPr id="9" name="箭头: 右 8"/>
          <p:cNvSpPr/>
          <p:nvPr/>
        </p:nvSpPr>
        <p:spPr>
          <a:xfrm rot="20843615">
            <a:off x="-403920" y="1804847"/>
            <a:ext cx="11177153" cy="2417014"/>
          </a:xfrm>
          <a:prstGeom prst="rightArrow">
            <a:avLst/>
          </a:prstGeom>
          <a:gradFill>
            <a:gsLst>
              <a:gs pos="0">
                <a:schemeClr val="accent4">
                  <a:lumMod val="20000"/>
                  <a:lumOff val="80000"/>
                  <a:alpha val="50000"/>
                </a:schemeClr>
              </a:gs>
              <a:gs pos="92000">
                <a:schemeClr val="accent4">
                  <a:lumMod val="20000"/>
                  <a:lumOff val="8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1081117" y="1848732"/>
            <a:ext cx="4629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、马达转速过快导致齿轮滑牙。</a:t>
            </a:r>
            <a:endParaRPr lang="zh-CN" altLang="en-US" sz="2400" dirty="0">
              <a:solidFill>
                <a:srgbClr val="00355C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080813" y="2426043"/>
            <a:ext cx="6999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产生原因：一级减速齿轮无法及时减速</a:t>
            </a:r>
            <a:endParaRPr lang="en-US" altLang="zh-CN" sz="2400" dirty="0"/>
          </a:p>
          <a:p>
            <a:pPr algn="just"/>
            <a:r>
              <a:rPr lang="zh-CN" altLang="en-US" sz="2400" dirty="0"/>
              <a:t>解决方法：换用功率更小、速度更慢的电机</a:t>
            </a:r>
            <a:endParaRPr lang="en-US" altLang="zh-CN" sz="2400" dirty="0"/>
          </a:p>
          <a:p>
            <a:pPr algn="just"/>
            <a:r>
              <a:rPr lang="zh-CN" altLang="en-US" sz="2400" dirty="0"/>
              <a:t>（虽然离谱，但确实是最有效的方法）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80497" y="3950364"/>
            <a:ext cx="68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、车辆不走直线。</a:t>
            </a: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1080813" y="4582503"/>
            <a:ext cx="8235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产生原因：是车辆载荷中心分布不均</a:t>
            </a:r>
            <a:endParaRPr lang="en-US" altLang="zh-CN" sz="2400" dirty="0"/>
          </a:p>
          <a:p>
            <a:pPr algn="just"/>
            <a:r>
              <a:rPr lang="zh-CN" altLang="en-US" sz="2400" dirty="0"/>
              <a:t>解决方法：调节限位轴承套，改变左右轮轴距实现微调。</a:t>
            </a:r>
          </a:p>
        </p:txBody>
      </p:sp>
      <p:pic>
        <p:nvPicPr>
          <p:cNvPr id="3" name="图片 2" descr="图片包含 桌子, 室内, 木, 男人&#10;&#10;描述已自动生成">
            <a:extLst>
              <a:ext uri="{FF2B5EF4-FFF2-40B4-BE49-F238E27FC236}">
                <a16:creationId xmlns:a16="http://schemas.microsoft.com/office/drawing/2014/main" id="{AFF640C4-DE70-68A2-B413-A4E12BFBE9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49" y="1066229"/>
            <a:ext cx="3876848" cy="2907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59C7A5-02A2-DB0F-2566-1088E8F591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86" y="4108707"/>
            <a:ext cx="2223621" cy="19008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410978" y="69355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小车成品图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sp>
        <p:nvSpPr>
          <p:cNvPr id="9" name="箭头: 右 8"/>
          <p:cNvSpPr/>
          <p:nvPr/>
        </p:nvSpPr>
        <p:spPr>
          <a:xfrm rot="20843615">
            <a:off x="-403920" y="1804847"/>
            <a:ext cx="11177153" cy="2417014"/>
          </a:xfrm>
          <a:prstGeom prst="rightArrow">
            <a:avLst/>
          </a:prstGeom>
          <a:gradFill>
            <a:gsLst>
              <a:gs pos="0">
                <a:schemeClr val="accent4">
                  <a:lumMod val="20000"/>
                  <a:lumOff val="80000"/>
                  <a:alpha val="50000"/>
                </a:schemeClr>
              </a:gs>
              <a:gs pos="92000">
                <a:schemeClr val="accent4">
                  <a:lumMod val="20000"/>
                  <a:lumOff val="8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C99807-B04D-A817-4C4E-5753B5757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" y="1247715"/>
            <a:ext cx="10902266" cy="4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1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94288" y="1811365"/>
            <a:ext cx="8952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感谢各位老师的帮助</a:t>
            </a:r>
          </a:p>
          <a:p>
            <a:pPr algn="dist"/>
            <a:endParaRPr lang="en-US" altLang="zh-CN" sz="6600" b="1" dirty="0">
              <a:solidFill>
                <a:srgbClr val="00355C"/>
              </a:solidFill>
              <a:ea typeface="思源黑体 CN Bold" panose="020B0800000000000000" pitchFamily="34" charset="-122"/>
            </a:endParaRPr>
          </a:p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感谢各位同学的观看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AA614C-F24E-3B9F-AEF3-547D3B38780B}"/>
              </a:ext>
            </a:extLst>
          </p:cNvPr>
          <p:cNvSpPr txBox="1"/>
          <p:nvPr/>
        </p:nvSpPr>
        <p:spPr>
          <a:xfrm>
            <a:off x="6390259" y="4932000"/>
            <a:ext cx="5005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</a:t>
            </a:r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组别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第一组</a:t>
            </a:r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小组成员：吴易聪 钟升 许家瑞 杨甘雨 陈嘉宇</a:t>
            </a:r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5" name="斜纹 44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01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任务需求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01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任务需求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29185" y="2745510"/>
            <a:ext cx="5293139" cy="5324905"/>
            <a:chOff x="3629185" y="2745510"/>
            <a:chExt cx="5293139" cy="5324905"/>
          </a:xfrm>
        </p:grpSpPr>
        <p:pic>
          <p:nvPicPr>
            <p:cNvPr id="52" name="图片 51" descr="桌子上放着笔记本电脑和花瓶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305453" y="3997325"/>
              <a:ext cx="3593888" cy="1775588"/>
            </a:xfrm>
            <a:custGeom>
              <a:avLst/>
              <a:gdLst>
                <a:gd name="connsiteX0" fmla="*/ 1795169 w 3593888"/>
                <a:gd name="connsiteY0" fmla="*/ 1 h 1775588"/>
                <a:gd name="connsiteX1" fmla="*/ 3593888 w 3593888"/>
                <a:gd name="connsiteY1" fmla="*/ 1771992 h 1775588"/>
                <a:gd name="connsiteX2" fmla="*/ 0 w 3593888"/>
                <a:gd name="connsiteY2" fmla="*/ 1775588 h 1775588"/>
                <a:gd name="connsiteX3" fmla="*/ 1795169 w 3593888"/>
                <a:gd name="connsiteY3" fmla="*/ 1 h 177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3888" h="1775588">
                  <a:moveTo>
                    <a:pt x="1795169" y="1"/>
                  </a:moveTo>
                  <a:cubicBezTo>
                    <a:pt x="2778589" y="-983"/>
                    <a:pt x="3580152" y="788669"/>
                    <a:pt x="3593888" y="1771992"/>
                  </a:cubicBezTo>
                  <a:lnTo>
                    <a:pt x="0" y="1775588"/>
                  </a:lnTo>
                  <a:cubicBezTo>
                    <a:pt x="11768" y="792240"/>
                    <a:pt x="811749" y="985"/>
                    <a:pt x="1795169" y="1"/>
                  </a:cubicBezTo>
                  <a:close/>
                </a:path>
              </a:pathLst>
            </a:custGeom>
          </p:spPr>
        </p:pic>
        <p:sp>
          <p:nvSpPr>
            <p:cNvPr id="14" name="Block Arc 61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solidFill>
              <a:schemeClr val="bg2">
                <a:lumMod val="8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65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solidFill>
              <a:schemeClr val="bg2">
                <a:lumMod val="8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86"/>
            <p:cNvSpPr>
              <a:spLocks noChangeAspect="1"/>
            </p:cNvSpPr>
            <p:nvPr/>
          </p:nvSpPr>
          <p:spPr>
            <a:xfrm>
              <a:off x="3961853" y="3360508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26" name="Oval 82"/>
            <p:cNvSpPr>
              <a:spLocks noChangeAspect="1"/>
            </p:cNvSpPr>
            <p:nvPr/>
          </p:nvSpPr>
          <p:spPr>
            <a:xfrm>
              <a:off x="5597884" y="2745510"/>
              <a:ext cx="963388" cy="963388"/>
            </a:xfrm>
            <a:prstGeom prst="ellipse">
              <a:avLst/>
            </a:prstGeom>
            <a:solidFill>
              <a:srgbClr val="3187C6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29" name="Oval 83"/>
            <p:cNvSpPr>
              <a:spLocks noChangeAspect="1"/>
            </p:cNvSpPr>
            <p:nvPr/>
          </p:nvSpPr>
          <p:spPr>
            <a:xfrm>
              <a:off x="7223235" y="3360508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33" name="Oval 84"/>
            <p:cNvSpPr>
              <a:spLocks noChangeAspect="1"/>
            </p:cNvSpPr>
            <p:nvPr/>
          </p:nvSpPr>
          <p:spPr>
            <a:xfrm>
              <a:off x="7958936" y="4964099"/>
              <a:ext cx="963388" cy="963388"/>
            </a:xfrm>
            <a:prstGeom prst="ellipse">
              <a:avLst/>
            </a:prstGeom>
            <a:solidFill>
              <a:srgbClr val="3187C6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53" name="KSO_Shape"/>
            <p:cNvSpPr/>
            <p:nvPr/>
          </p:nvSpPr>
          <p:spPr bwMode="auto">
            <a:xfrm>
              <a:off x="7436976" y="3602462"/>
              <a:ext cx="507933" cy="437668"/>
            </a:xfrm>
            <a:custGeom>
              <a:avLst/>
              <a:gdLst>
                <a:gd name="T0" fmla="*/ 838518 w 3856038"/>
                <a:gd name="T1" fmla="*/ 3035936 h 3319463"/>
                <a:gd name="T2" fmla="*/ 807086 w 3856038"/>
                <a:gd name="T3" fmla="*/ 3078481 h 3319463"/>
                <a:gd name="T4" fmla="*/ 345758 w 3856038"/>
                <a:gd name="T5" fmla="*/ 3083244 h 3319463"/>
                <a:gd name="T6" fmla="*/ 306705 w 3856038"/>
                <a:gd name="T7" fmla="*/ 3047684 h 3319463"/>
                <a:gd name="T8" fmla="*/ 1938189 w 3856038"/>
                <a:gd name="T9" fmla="*/ 1874411 h 3319463"/>
                <a:gd name="T10" fmla="*/ 2032113 w 3856038"/>
                <a:gd name="T11" fmla="*/ 1927728 h 3319463"/>
                <a:gd name="T12" fmla="*/ 2127625 w 3856038"/>
                <a:gd name="T13" fmla="*/ 1936931 h 3319463"/>
                <a:gd name="T14" fmla="*/ 2209174 w 3856038"/>
                <a:gd name="T15" fmla="*/ 1913446 h 3319463"/>
                <a:gd name="T16" fmla="*/ 2208222 w 3856038"/>
                <a:gd name="T17" fmla="*/ 3063251 h 3319463"/>
                <a:gd name="T18" fmla="*/ 2159673 w 3856038"/>
                <a:gd name="T19" fmla="*/ 3086101 h 3319463"/>
                <a:gd name="T20" fmla="*/ 1703060 w 3856038"/>
                <a:gd name="T21" fmla="*/ 3067694 h 3319463"/>
                <a:gd name="T22" fmla="*/ 1684338 w 3856038"/>
                <a:gd name="T23" fmla="*/ 1620838 h 3319463"/>
                <a:gd name="T24" fmla="*/ 1517659 w 3856038"/>
                <a:gd name="T25" fmla="*/ 3063249 h 3319463"/>
                <a:gd name="T26" fmla="*/ 1469110 w 3856038"/>
                <a:gd name="T27" fmla="*/ 3086100 h 3319463"/>
                <a:gd name="T28" fmla="*/ 1012179 w 3856038"/>
                <a:gd name="T29" fmla="*/ 3067693 h 3319463"/>
                <a:gd name="T30" fmla="*/ 993775 w 3856038"/>
                <a:gd name="T31" fmla="*/ 2030516 h 3319463"/>
                <a:gd name="T32" fmla="*/ 2903512 w 3856038"/>
                <a:gd name="T33" fmla="*/ 3058483 h 3319463"/>
                <a:gd name="T34" fmla="*/ 2858002 w 3856038"/>
                <a:gd name="T35" fmla="*/ 3085784 h 3319463"/>
                <a:gd name="T36" fmla="*/ 2397814 w 3856038"/>
                <a:gd name="T37" fmla="*/ 3071816 h 3319463"/>
                <a:gd name="T38" fmla="*/ 2374900 w 3856038"/>
                <a:gd name="T39" fmla="*/ 3023247 h 3319463"/>
                <a:gd name="T40" fmla="*/ 3393565 w 3856038"/>
                <a:gd name="T41" fmla="*/ 829618 h 3319463"/>
                <a:gd name="T42" fmla="*/ 3441797 w 3856038"/>
                <a:gd name="T43" fmla="*/ 916284 h 3319463"/>
                <a:gd name="T44" fmla="*/ 3518904 w 3856038"/>
                <a:gd name="T45" fmla="*/ 976601 h 3319463"/>
                <a:gd name="T46" fmla="*/ 3605213 w 3856038"/>
                <a:gd name="T47" fmla="*/ 3023244 h 3319463"/>
                <a:gd name="T48" fmla="*/ 3582367 w 3856038"/>
                <a:gd name="T49" fmla="*/ 3071815 h 3319463"/>
                <a:gd name="T50" fmla="*/ 3123532 w 3856038"/>
                <a:gd name="T51" fmla="*/ 3085783 h 3319463"/>
                <a:gd name="T52" fmla="*/ 3077839 w 3856038"/>
                <a:gd name="T53" fmla="*/ 3058481 h 3319463"/>
                <a:gd name="T54" fmla="*/ 3032368 w 3856038"/>
                <a:gd name="T55" fmla="*/ 0 h 3319463"/>
                <a:gd name="T56" fmla="*/ 3669057 w 3856038"/>
                <a:gd name="T57" fmla="*/ 6984 h 3319463"/>
                <a:gd name="T58" fmla="*/ 3714445 w 3856038"/>
                <a:gd name="T59" fmla="*/ 35552 h 3319463"/>
                <a:gd name="T60" fmla="*/ 3742692 w 3856038"/>
                <a:gd name="T61" fmla="*/ 80308 h 3319463"/>
                <a:gd name="T62" fmla="*/ 3749358 w 3856038"/>
                <a:gd name="T63" fmla="*/ 717377 h 3319463"/>
                <a:gd name="T64" fmla="*/ 3735075 w 3856038"/>
                <a:gd name="T65" fmla="*/ 769117 h 3319463"/>
                <a:gd name="T66" fmla="*/ 3700797 w 3856038"/>
                <a:gd name="T67" fmla="*/ 808795 h 3319463"/>
                <a:gd name="T68" fmla="*/ 3652870 w 3856038"/>
                <a:gd name="T69" fmla="*/ 830698 h 3319463"/>
                <a:gd name="T70" fmla="*/ 3597644 w 3856038"/>
                <a:gd name="T71" fmla="*/ 829110 h 3319463"/>
                <a:gd name="T72" fmla="*/ 3550670 w 3856038"/>
                <a:gd name="T73" fmla="*/ 804986 h 3319463"/>
                <a:gd name="T74" fmla="*/ 3518296 w 3856038"/>
                <a:gd name="T75" fmla="*/ 764039 h 3319463"/>
                <a:gd name="T76" fmla="*/ 3506552 w 3856038"/>
                <a:gd name="T77" fmla="*/ 711346 h 3319463"/>
                <a:gd name="T78" fmla="*/ 2155095 w 3856038"/>
                <a:gd name="T79" fmla="*/ 1756621 h 3319463"/>
                <a:gd name="T80" fmla="*/ 2103678 w 3856038"/>
                <a:gd name="T81" fmla="*/ 1768049 h 3319463"/>
                <a:gd name="T82" fmla="*/ 2052577 w 3856038"/>
                <a:gd name="T83" fmla="*/ 1756621 h 3319463"/>
                <a:gd name="T84" fmla="*/ 207257 w 3856038"/>
                <a:gd name="T85" fmla="*/ 2594619 h 3319463"/>
                <a:gd name="T86" fmla="*/ 161553 w 3856038"/>
                <a:gd name="T87" fmla="*/ 2623505 h 3319463"/>
                <a:gd name="T88" fmla="*/ 109818 w 3856038"/>
                <a:gd name="T89" fmla="*/ 2629853 h 3319463"/>
                <a:gd name="T90" fmla="*/ 59670 w 3856038"/>
                <a:gd name="T91" fmla="*/ 2613665 h 3319463"/>
                <a:gd name="T92" fmla="*/ 19996 w 3856038"/>
                <a:gd name="T93" fmla="*/ 2575574 h 3319463"/>
                <a:gd name="T94" fmla="*/ 952 w 3856038"/>
                <a:gd name="T95" fmla="*/ 2526056 h 3319463"/>
                <a:gd name="T96" fmla="*/ 5078 w 3856038"/>
                <a:gd name="T97" fmla="*/ 2473998 h 3319463"/>
                <a:gd name="T98" fmla="*/ 31105 w 3856038"/>
                <a:gd name="T99" fmla="*/ 2427337 h 3319463"/>
                <a:gd name="T100" fmla="*/ 1492697 w 3856038"/>
                <a:gd name="T101" fmla="*/ 975760 h 3319463"/>
                <a:gd name="T102" fmla="*/ 1543797 w 3856038"/>
                <a:gd name="T103" fmla="*/ 964333 h 3319463"/>
                <a:gd name="T104" fmla="*/ 1595215 w 3856038"/>
                <a:gd name="T105" fmla="*/ 975760 h 3319463"/>
                <a:gd name="T106" fmla="*/ 3334526 w 3856038"/>
                <a:gd name="T107" fmla="*/ 243464 h 3319463"/>
                <a:gd name="T108" fmla="*/ 2991107 w 3856038"/>
                <a:gd name="T109" fmla="*/ 233624 h 3319463"/>
                <a:gd name="T110" fmla="*/ 2948576 w 3856038"/>
                <a:gd name="T111" fmla="*/ 203151 h 3319463"/>
                <a:gd name="T112" fmla="*/ 2922550 w 3856038"/>
                <a:gd name="T113" fmla="*/ 157760 h 3319463"/>
                <a:gd name="T114" fmla="*/ 2918424 w 3856038"/>
                <a:gd name="T115" fmla="*/ 102845 h 3319463"/>
                <a:gd name="T116" fmla="*/ 2937468 w 3856038"/>
                <a:gd name="T117" fmla="*/ 53645 h 3319463"/>
                <a:gd name="T118" fmla="*/ 2975555 w 3856038"/>
                <a:gd name="T119" fmla="*/ 17459 h 3319463"/>
                <a:gd name="T120" fmla="*/ 3026338 w 3856038"/>
                <a:gd name="T121" fmla="*/ 318 h 3319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6038" h="3319463">
                  <a:moveTo>
                    <a:pt x="50800" y="3187700"/>
                  </a:moveTo>
                  <a:lnTo>
                    <a:pt x="3856038" y="3187700"/>
                  </a:lnTo>
                  <a:lnTo>
                    <a:pt x="3856038" y="3319463"/>
                  </a:lnTo>
                  <a:lnTo>
                    <a:pt x="50800" y="3319463"/>
                  </a:lnTo>
                  <a:lnTo>
                    <a:pt x="50800" y="3187700"/>
                  </a:lnTo>
                  <a:close/>
                  <a:moveTo>
                    <a:pt x="839788" y="2182813"/>
                  </a:moveTo>
                  <a:lnTo>
                    <a:pt x="839788" y="3023236"/>
                  </a:lnTo>
                  <a:lnTo>
                    <a:pt x="839471" y="3029586"/>
                  </a:lnTo>
                  <a:lnTo>
                    <a:pt x="838518" y="3035936"/>
                  </a:lnTo>
                  <a:lnTo>
                    <a:pt x="837248" y="3041969"/>
                  </a:lnTo>
                  <a:lnTo>
                    <a:pt x="834708" y="3047684"/>
                  </a:lnTo>
                  <a:lnTo>
                    <a:pt x="832486" y="3053399"/>
                  </a:lnTo>
                  <a:lnTo>
                    <a:pt x="829311" y="3058479"/>
                  </a:lnTo>
                  <a:lnTo>
                    <a:pt x="825501" y="3063241"/>
                  </a:lnTo>
                  <a:lnTo>
                    <a:pt x="821373" y="3067686"/>
                  </a:lnTo>
                  <a:lnTo>
                    <a:pt x="816928" y="3071814"/>
                  </a:lnTo>
                  <a:lnTo>
                    <a:pt x="812166" y="3075306"/>
                  </a:lnTo>
                  <a:lnTo>
                    <a:pt x="807086" y="3078481"/>
                  </a:lnTo>
                  <a:lnTo>
                    <a:pt x="801688" y="3081339"/>
                  </a:lnTo>
                  <a:lnTo>
                    <a:pt x="795656" y="3083244"/>
                  </a:lnTo>
                  <a:lnTo>
                    <a:pt x="789623" y="3084831"/>
                  </a:lnTo>
                  <a:lnTo>
                    <a:pt x="783591" y="3085784"/>
                  </a:lnTo>
                  <a:lnTo>
                    <a:pt x="777241" y="3086101"/>
                  </a:lnTo>
                  <a:lnTo>
                    <a:pt x="364173" y="3086101"/>
                  </a:lnTo>
                  <a:lnTo>
                    <a:pt x="357823" y="3085784"/>
                  </a:lnTo>
                  <a:lnTo>
                    <a:pt x="351473" y="3084831"/>
                  </a:lnTo>
                  <a:lnTo>
                    <a:pt x="345758" y="3083244"/>
                  </a:lnTo>
                  <a:lnTo>
                    <a:pt x="339725" y="3081339"/>
                  </a:lnTo>
                  <a:lnTo>
                    <a:pt x="334328" y="3078481"/>
                  </a:lnTo>
                  <a:lnTo>
                    <a:pt x="329248" y="3075306"/>
                  </a:lnTo>
                  <a:lnTo>
                    <a:pt x="324485" y="3071814"/>
                  </a:lnTo>
                  <a:lnTo>
                    <a:pt x="320040" y="3067686"/>
                  </a:lnTo>
                  <a:lnTo>
                    <a:pt x="315595" y="3063241"/>
                  </a:lnTo>
                  <a:lnTo>
                    <a:pt x="312103" y="3058479"/>
                  </a:lnTo>
                  <a:lnTo>
                    <a:pt x="308928" y="3053399"/>
                  </a:lnTo>
                  <a:lnTo>
                    <a:pt x="306705" y="3047684"/>
                  </a:lnTo>
                  <a:lnTo>
                    <a:pt x="304165" y="3041969"/>
                  </a:lnTo>
                  <a:lnTo>
                    <a:pt x="302578" y="3035936"/>
                  </a:lnTo>
                  <a:lnTo>
                    <a:pt x="301943" y="3029586"/>
                  </a:lnTo>
                  <a:lnTo>
                    <a:pt x="301625" y="3023236"/>
                  </a:lnTo>
                  <a:lnTo>
                    <a:pt x="301625" y="2721293"/>
                  </a:lnTo>
                  <a:lnTo>
                    <a:pt x="839788" y="2182813"/>
                  </a:lnTo>
                  <a:close/>
                  <a:moveTo>
                    <a:pt x="1684338" y="1620838"/>
                  </a:moveTo>
                  <a:lnTo>
                    <a:pt x="1929304" y="1865842"/>
                  </a:lnTo>
                  <a:lnTo>
                    <a:pt x="1938189" y="1874411"/>
                  </a:lnTo>
                  <a:lnTo>
                    <a:pt x="1947708" y="1882345"/>
                  </a:lnTo>
                  <a:lnTo>
                    <a:pt x="1957227" y="1889644"/>
                  </a:lnTo>
                  <a:lnTo>
                    <a:pt x="1967064" y="1896944"/>
                  </a:lnTo>
                  <a:lnTo>
                    <a:pt x="1977218" y="1903291"/>
                  </a:lnTo>
                  <a:lnTo>
                    <a:pt x="1987690" y="1909003"/>
                  </a:lnTo>
                  <a:lnTo>
                    <a:pt x="1998478" y="1914716"/>
                  </a:lnTo>
                  <a:lnTo>
                    <a:pt x="2009267" y="1919476"/>
                  </a:lnTo>
                  <a:lnTo>
                    <a:pt x="2020690" y="1923602"/>
                  </a:lnTo>
                  <a:lnTo>
                    <a:pt x="2032113" y="1927728"/>
                  </a:lnTo>
                  <a:lnTo>
                    <a:pt x="2043537" y="1930901"/>
                  </a:lnTo>
                  <a:lnTo>
                    <a:pt x="2055277" y="1933440"/>
                  </a:lnTo>
                  <a:lnTo>
                    <a:pt x="2067335" y="1935344"/>
                  </a:lnTo>
                  <a:lnTo>
                    <a:pt x="2079393" y="1936931"/>
                  </a:lnTo>
                  <a:lnTo>
                    <a:pt x="2091768" y="1937883"/>
                  </a:lnTo>
                  <a:lnTo>
                    <a:pt x="2103826" y="1938201"/>
                  </a:lnTo>
                  <a:lnTo>
                    <a:pt x="2111759" y="1937883"/>
                  </a:lnTo>
                  <a:lnTo>
                    <a:pt x="2119692" y="1937566"/>
                  </a:lnTo>
                  <a:lnTo>
                    <a:pt x="2127625" y="1936931"/>
                  </a:lnTo>
                  <a:lnTo>
                    <a:pt x="2135240" y="1935979"/>
                  </a:lnTo>
                  <a:lnTo>
                    <a:pt x="2142856" y="1934710"/>
                  </a:lnTo>
                  <a:lnTo>
                    <a:pt x="2150788" y="1933440"/>
                  </a:lnTo>
                  <a:lnTo>
                    <a:pt x="2158404" y="1931536"/>
                  </a:lnTo>
                  <a:lnTo>
                    <a:pt x="2165702" y="1929949"/>
                  </a:lnTo>
                  <a:lnTo>
                    <a:pt x="2173318" y="1927728"/>
                  </a:lnTo>
                  <a:lnTo>
                    <a:pt x="2180299" y="1925189"/>
                  </a:lnTo>
                  <a:lnTo>
                    <a:pt x="2194895" y="1919794"/>
                  </a:lnTo>
                  <a:lnTo>
                    <a:pt x="2209174" y="1913446"/>
                  </a:lnTo>
                  <a:lnTo>
                    <a:pt x="2222501" y="1906782"/>
                  </a:lnTo>
                  <a:lnTo>
                    <a:pt x="2222501" y="3023263"/>
                  </a:lnTo>
                  <a:lnTo>
                    <a:pt x="2222501" y="3029611"/>
                  </a:lnTo>
                  <a:lnTo>
                    <a:pt x="2221232" y="3035958"/>
                  </a:lnTo>
                  <a:lnTo>
                    <a:pt x="2219645" y="3041988"/>
                  </a:lnTo>
                  <a:lnTo>
                    <a:pt x="2217742" y="3047700"/>
                  </a:lnTo>
                  <a:lnTo>
                    <a:pt x="2214886" y="3053413"/>
                  </a:lnTo>
                  <a:lnTo>
                    <a:pt x="2211713" y="3058491"/>
                  </a:lnTo>
                  <a:lnTo>
                    <a:pt x="2208222" y="3063251"/>
                  </a:lnTo>
                  <a:lnTo>
                    <a:pt x="2204414" y="3067694"/>
                  </a:lnTo>
                  <a:lnTo>
                    <a:pt x="2199655" y="3071820"/>
                  </a:lnTo>
                  <a:lnTo>
                    <a:pt x="2194895" y="3075311"/>
                  </a:lnTo>
                  <a:lnTo>
                    <a:pt x="2189818" y="3078484"/>
                  </a:lnTo>
                  <a:lnTo>
                    <a:pt x="2184424" y="3081341"/>
                  </a:lnTo>
                  <a:lnTo>
                    <a:pt x="2178712" y="3083245"/>
                  </a:lnTo>
                  <a:lnTo>
                    <a:pt x="2172366" y="3084832"/>
                  </a:lnTo>
                  <a:lnTo>
                    <a:pt x="2166654" y="3085784"/>
                  </a:lnTo>
                  <a:lnTo>
                    <a:pt x="2159673" y="3086101"/>
                  </a:lnTo>
                  <a:lnTo>
                    <a:pt x="1747166" y="3086101"/>
                  </a:lnTo>
                  <a:lnTo>
                    <a:pt x="1740820" y="3085784"/>
                  </a:lnTo>
                  <a:lnTo>
                    <a:pt x="1734474" y="3084832"/>
                  </a:lnTo>
                  <a:lnTo>
                    <a:pt x="1728445" y="3083245"/>
                  </a:lnTo>
                  <a:lnTo>
                    <a:pt x="1723050" y="3081341"/>
                  </a:lnTo>
                  <a:lnTo>
                    <a:pt x="1717656" y="3078484"/>
                  </a:lnTo>
                  <a:lnTo>
                    <a:pt x="1712579" y="3075311"/>
                  </a:lnTo>
                  <a:lnTo>
                    <a:pt x="1707185" y="3071820"/>
                  </a:lnTo>
                  <a:lnTo>
                    <a:pt x="1703060" y="3067694"/>
                  </a:lnTo>
                  <a:lnTo>
                    <a:pt x="1698935" y="3063251"/>
                  </a:lnTo>
                  <a:lnTo>
                    <a:pt x="1695444" y="3058491"/>
                  </a:lnTo>
                  <a:lnTo>
                    <a:pt x="1692271" y="3053413"/>
                  </a:lnTo>
                  <a:lnTo>
                    <a:pt x="1689415" y="3047700"/>
                  </a:lnTo>
                  <a:lnTo>
                    <a:pt x="1687511" y="3041988"/>
                  </a:lnTo>
                  <a:lnTo>
                    <a:pt x="1685925" y="3035958"/>
                  </a:lnTo>
                  <a:lnTo>
                    <a:pt x="1684973" y="3029611"/>
                  </a:lnTo>
                  <a:lnTo>
                    <a:pt x="1684338" y="3023263"/>
                  </a:lnTo>
                  <a:lnTo>
                    <a:pt x="1684338" y="1620838"/>
                  </a:lnTo>
                  <a:close/>
                  <a:moveTo>
                    <a:pt x="1531938" y="1492251"/>
                  </a:moveTo>
                  <a:lnTo>
                    <a:pt x="1531938" y="3023260"/>
                  </a:lnTo>
                  <a:lnTo>
                    <a:pt x="1531304" y="3029608"/>
                  </a:lnTo>
                  <a:lnTo>
                    <a:pt x="1530669" y="3035955"/>
                  </a:lnTo>
                  <a:lnTo>
                    <a:pt x="1529082" y="3041985"/>
                  </a:lnTo>
                  <a:lnTo>
                    <a:pt x="1527178" y="3047698"/>
                  </a:lnTo>
                  <a:lnTo>
                    <a:pt x="1524323" y="3053411"/>
                  </a:lnTo>
                  <a:lnTo>
                    <a:pt x="1521150" y="3058489"/>
                  </a:lnTo>
                  <a:lnTo>
                    <a:pt x="1517659" y="3063249"/>
                  </a:lnTo>
                  <a:lnTo>
                    <a:pt x="1513217" y="3067693"/>
                  </a:lnTo>
                  <a:lnTo>
                    <a:pt x="1509092" y="3071818"/>
                  </a:lnTo>
                  <a:lnTo>
                    <a:pt x="1504332" y="3075309"/>
                  </a:lnTo>
                  <a:lnTo>
                    <a:pt x="1498938" y="3078483"/>
                  </a:lnTo>
                  <a:lnTo>
                    <a:pt x="1493543" y="3081340"/>
                  </a:lnTo>
                  <a:lnTo>
                    <a:pt x="1487514" y="3083244"/>
                  </a:lnTo>
                  <a:lnTo>
                    <a:pt x="1481803" y="3084831"/>
                  </a:lnTo>
                  <a:lnTo>
                    <a:pt x="1475456" y="3085783"/>
                  </a:lnTo>
                  <a:lnTo>
                    <a:pt x="1469110" y="3086100"/>
                  </a:lnTo>
                  <a:lnTo>
                    <a:pt x="1056286" y="3086100"/>
                  </a:lnTo>
                  <a:lnTo>
                    <a:pt x="1050257" y="3085783"/>
                  </a:lnTo>
                  <a:lnTo>
                    <a:pt x="1043911" y="3084831"/>
                  </a:lnTo>
                  <a:lnTo>
                    <a:pt x="1037882" y="3083244"/>
                  </a:lnTo>
                  <a:lnTo>
                    <a:pt x="1031853" y="3081340"/>
                  </a:lnTo>
                  <a:lnTo>
                    <a:pt x="1026776" y="3078483"/>
                  </a:lnTo>
                  <a:lnTo>
                    <a:pt x="1021381" y="3075309"/>
                  </a:lnTo>
                  <a:lnTo>
                    <a:pt x="1016622" y="3071818"/>
                  </a:lnTo>
                  <a:lnTo>
                    <a:pt x="1012179" y="3067693"/>
                  </a:lnTo>
                  <a:lnTo>
                    <a:pt x="1008372" y="3063249"/>
                  </a:lnTo>
                  <a:lnTo>
                    <a:pt x="1004246" y="3058489"/>
                  </a:lnTo>
                  <a:lnTo>
                    <a:pt x="1001391" y="3053411"/>
                  </a:lnTo>
                  <a:lnTo>
                    <a:pt x="998852" y="3047698"/>
                  </a:lnTo>
                  <a:lnTo>
                    <a:pt x="996631" y="3041985"/>
                  </a:lnTo>
                  <a:lnTo>
                    <a:pt x="995044" y="3035955"/>
                  </a:lnTo>
                  <a:lnTo>
                    <a:pt x="994092" y="3029608"/>
                  </a:lnTo>
                  <a:lnTo>
                    <a:pt x="993775" y="3023260"/>
                  </a:lnTo>
                  <a:lnTo>
                    <a:pt x="993775" y="2030516"/>
                  </a:lnTo>
                  <a:lnTo>
                    <a:pt x="1531938" y="1492251"/>
                  </a:lnTo>
                  <a:close/>
                  <a:moveTo>
                    <a:pt x="2914650" y="1230313"/>
                  </a:moveTo>
                  <a:lnTo>
                    <a:pt x="2914650" y="3023247"/>
                  </a:lnTo>
                  <a:lnTo>
                    <a:pt x="2914014" y="3029596"/>
                  </a:lnTo>
                  <a:lnTo>
                    <a:pt x="2913059" y="3035945"/>
                  </a:lnTo>
                  <a:lnTo>
                    <a:pt x="2911468" y="3041976"/>
                  </a:lnTo>
                  <a:lnTo>
                    <a:pt x="2909240" y="3047690"/>
                  </a:lnTo>
                  <a:lnTo>
                    <a:pt x="2906694" y="3053404"/>
                  </a:lnTo>
                  <a:lnTo>
                    <a:pt x="2903512" y="3058483"/>
                  </a:lnTo>
                  <a:lnTo>
                    <a:pt x="2900011" y="3063245"/>
                  </a:lnTo>
                  <a:lnTo>
                    <a:pt x="2895874" y="3067689"/>
                  </a:lnTo>
                  <a:lnTo>
                    <a:pt x="2891736" y="3071816"/>
                  </a:lnTo>
                  <a:lnTo>
                    <a:pt x="2886326" y="3075308"/>
                  </a:lnTo>
                  <a:lnTo>
                    <a:pt x="2881234" y="3078482"/>
                  </a:lnTo>
                  <a:lnTo>
                    <a:pt x="2875824" y="3081340"/>
                  </a:lnTo>
                  <a:lnTo>
                    <a:pt x="2870414" y="3083244"/>
                  </a:lnTo>
                  <a:lnTo>
                    <a:pt x="2864367" y="3084831"/>
                  </a:lnTo>
                  <a:lnTo>
                    <a:pt x="2858002" y="3085784"/>
                  </a:lnTo>
                  <a:lnTo>
                    <a:pt x="2851637" y="3086101"/>
                  </a:lnTo>
                  <a:lnTo>
                    <a:pt x="2437914" y="3086101"/>
                  </a:lnTo>
                  <a:lnTo>
                    <a:pt x="2430912" y="3085784"/>
                  </a:lnTo>
                  <a:lnTo>
                    <a:pt x="2425184" y="3084831"/>
                  </a:lnTo>
                  <a:lnTo>
                    <a:pt x="2418819" y="3083244"/>
                  </a:lnTo>
                  <a:lnTo>
                    <a:pt x="2413090" y="3081340"/>
                  </a:lnTo>
                  <a:lnTo>
                    <a:pt x="2407680" y="3078482"/>
                  </a:lnTo>
                  <a:lnTo>
                    <a:pt x="2402588" y="3075308"/>
                  </a:lnTo>
                  <a:lnTo>
                    <a:pt x="2397814" y="3071816"/>
                  </a:lnTo>
                  <a:lnTo>
                    <a:pt x="2393040" y="3067689"/>
                  </a:lnTo>
                  <a:lnTo>
                    <a:pt x="2389221" y="3063245"/>
                  </a:lnTo>
                  <a:lnTo>
                    <a:pt x="2385721" y="3058483"/>
                  </a:lnTo>
                  <a:lnTo>
                    <a:pt x="2382538" y="3053404"/>
                  </a:lnTo>
                  <a:lnTo>
                    <a:pt x="2379674" y="3047690"/>
                  </a:lnTo>
                  <a:lnTo>
                    <a:pt x="2377764" y="3041976"/>
                  </a:lnTo>
                  <a:lnTo>
                    <a:pt x="2376173" y="3035945"/>
                  </a:lnTo>
                  <a:lnTo>
                    <a:pt x="2374900" y="3029596"/>
                  </a:lnTo>
                  <a:lnTo>
                    <a:pt x="2374900" y="3023247"/>
                  </a:lnTo>
                  <a:lnTo>
                    <a:pt x="2374900" y="1768701"/>
                  </a:lnTo>
                  <a:lnTo>
                    <a:pt x="2914650" y="1230313"/>
                  </a:lnTo>
                  <a:close/>
                  <a:moveTo>
                    <a:pt x="3382142" y="762000"/>
                  </a:moveTo>
                  <a:lnTo>
                    <a:pt x="3382777" y="774063"/>
                  </a:lnTo>
                  <a:lnTo>
                    <a:pt x="3384046" y="785492"/>
                  </a:lnTo>
                  <a:lnTo>
                    <a:pt x="3385633" y="796920"/>
                  </a:lnTo>
                  <a:lnTo>
                    <a:pt x="3387536" y="808031"/>
                  </a:lnTo>
                  <a:lnTo>
                    <a:pt x="3390392" y="818825"/>
                  </a:lnTo>
                  <a:lnTo>
                    <a:pt x="3393565" y="829618"/>
                  </a:lnTo>
                  <a:lnTo>
                    <a:pt x="3397056" y="840094"/>
                  </a:lnTo>
                  <a:lnTo>
                    <a:pt x="3401181" y="850888"/>
                  </a:lnTo>
                  <a:lnTo>
                    <a:pt x="3405623" y="860729"/>
                  </a:lnTo>
                  <a:lnTo>
                    <a:pt x="3410383" y="870570"/>
                  </a:lnTo>
                  <a:lnTo>
                    <a:pt x="3416095" y="880411"/>
                  </a:lnTo>
                  <a:lnTo>
                    <a:pt x="3421806" y="889935"/>
                  </a:lnTo>
                  <a:lnTo>
                    <a:pt x="3427835" y="899141"/>
                  </a:lnTo>
                  <a:lnTo>
                    <a:pt x="3434499" y="907713"/>
                  </a:lnTo>
                  <a:lnTo>
                    <a:pt x="3441797" y="916284"/>
                  </a:lnTo>
                  <a:lnTo>
                    <a:pt x="3448778" y="924220"/>
                  </a:lnTo>
                  <a:lnTo>
                    <a:pt x="3456711" y="932157"/>
                  </a:lnTo>
                  <a:lnTo>
                    <a:pt x="3464644" y="939776"/>
                  </a:lnTo>
                  <a:lnTo>
                    <a:pt x="3472894" y="946760"/>
                  </a:lnTo>
                  <a:lnTo>
                    <a:pt x="3481461" y="953426"/>
                  </a:lnTo>
                  <a:lnTo>
                    <a:pt x="3490663" y="960093"/>
                  </a:lnTo>
                  <a:lnTo>
                    <a:pt x="3499548" y="966125"/>
                  </a:lnTo>
                  <a:lnTo>
                    <a:pt x="3509067" y="971521"/>
                  </a:lnTo>
                  <a:lnTo>
                    <a:pt x="3518904" y="976601"/>
                  </a:lnTo>
                  <a:lnTo>
                    <a:pt x="3529058" y="981363"/>
                  </a:lnTo>
                  <a:lnTo>
                    <a:pt x="3539529" y="985807"/>
                  </a:lnTo>
                  <a:lnTo>
                    <a:pt x="3549683" y="989616"/>
                  </a:lnTo>
                  <a:lnTo>
                    <a:pt x="3560155" y="992791"/>
                  </a:lnTo>
                  <a:lnTo>
                    <a:pt x="3571261" y="995966"/>
                  </a:lnTo>
                  <a:lnTo>
                    <a:pt x="3582367" y="998505"/>
                  </a:lnTo>
                  <a:lnTo>
                    <a:pt x="3593790" y="1000093"/>
                  </a:lnTo>
                  <a:lnTo>
                    <a:pt x="3605213" y="1001680"/>
                  </a:lnTo>
                  <a:lnTo>
                    <a:pt x="3605213" y="3023244"/>
                  </a:lnTo>
                  <a:lnTo>
                    <a:pt x="3604896" y="3029593"/>
                  </a:lnTo>
                  <a:lnTo>
                    <a:pt x="3603944" y="3035942"/>
                  </a:lnTo>
                  <a:lnTo>
                    <a:pt x="3602357" y="3041974"/>
                  </a:lnTo>
                  <a:lnTo>
                    <a:pt x="3600136" y="3047688"/>
                  </a:lnTo>
                  <a:lnTo>
                    <a:pt x="3597598" y="3053402"/>
                  </a:lnTo>
                  <a:lnTo>
                    <a:pt x="3594425" y="3058481"/>
                  </a:lnTo>
                  <a:lnTo>
                    <a:pt x="3590617" y="3063243"/>
                  </a:lnTo>
                  <a:lnTo>
                    <a:pt x="3586809" y="3067688"/>
                  </a:lnTo>
                  <a:lnTo>
                    <a:pt x="3582367" y="3071815"/>
                  </a:lnTo>
                  <a:lnTo>
                    <a:pt x="3577607" y="3075307"/>
                  </a:lnTo>
                  <a:lnTo>
                    <a:pt x="3572213" y="3078481"/>
                  </a:lnTo>
                  <a:lnTo>
                    <a:pt x="3567136" y="3081338"/>
                  </a:lnTo>
                  <a:lnTo>
                    <a:pt x="3561107" y="3083243"/>
                  </a:lnTo>
                  <a:lnTo>
                    <a:pt x="3555078" y="3084830"/>
                  </a:lnTo>
                  <a:lnTo>
                    <a:pt x="3548732" y="3085783"/>
                  </a:lnTo>
                  <a:lnTo>
                    <a:pt x="3542703" y="3086100"/>
                  </a:lnTo>
                  <a:lnTo>
                    <a:pt x="3129878" y="3086100"/>
                  </a:lnTo>
                  <a:lnTo>
                    <a:pt x="3123532" y="3085783"/>
                  </a:lnTo>
                  <a:lnTo>
                    <a:pt x="3117186" y="3084830"/>
                  </a:lnTo>
                  <a:lnTo>
                    <a:pt x="3111474" y="3083243"/>
                  </a:lnTo>
                  <a:lnTo>
                    <a:pt x="3105445" y="3081338"/>
                  </a:lnTo>
                  <a:lnTo>
                    <a:pt x="3099733" y="3078481"/>
                  </a:lnTo>
                  <a:lnTo>
                    <a:pt x="3094656" y="3075307"/>
                  </a:lnTo>
                  <a:lnTo>
                    <a:pt x="3089897" y="3071815"/>
                  </a:lnTo>
                  <a:lnTo>
                    <a:pt x="3085454" y="3067688"/>
                  </a:lnTo>
                  <a:lnTo>
                    <a:pt x="3081329" y="3063243"/>
                  </a:lnTo>
                  <a:lnTo>
                    <a:pt x="3077839" y="3058481"/>
                  </a:lnTo>
                  <a:lnTo>
                    <a:pt x="3074666" y="3053402"/>
                  </a:lnTo>
                  <a:lnTo>
                    <a:pt x="3071810" y="3047688"/>
                  </a:lnTo>
                  <a:lnTo>
                    <a:pt x="3069906" y="3041974"/>
                  </a:lnTo>
                  <a:lnTo>
                    <a:pt x="3068320" y="3035942"/>
                  </a:lnTo>
                  <a:lnTo>
                    <a:pt x="3067685" y="3029593"/>
                  </a:lnTo>
                  <a:lnTo>
                    <a:pt x="3067050" y="3023244"/>
                  </a:lnTo>
                  <a:lnTo>
                    <a:pt x="3067050" y="1077552"/>
                  </a:lnTo>
                  <a:lnTo>
                    <a:pt x="3382142" y="762000"/>
                  </a:lnTo>
                  <a:close/>
                  <a:moveTo>
                    <a:pt x="3032368" y="0"/>
                  </a:moveTo>
                  <a:lnTo>
                    <a:pt x="3038399" y="0"/>
                  </a:lnTo>
                  <a:lnTo>
                    <a:pt x="3628114" y="0"/>
                  </a:lnTo>
                  <a:lnTo>
                    <a:pt x="3634144" y="0"/>
                  </a:lnTo>
                  <a:lnTo>
                    <a:pt x="3640175" y="318"/>
                  </a:lnTo>
                  <a:lnTo>
                    <a:pt x="3646205" y="1270"/>
                  </a:lnTo>
                  <a:lnTo>
                    <a:pt x="3651918" y="2222"/>
                  </a:lnTo>
                  <a:lnTo>
                    <a:pt x="3657631" y="3492"/>
                  </a:lnTo>
                  <a:lnTo>
                    <a:pt x="3663344" y="5079"/>
                  </a:lnTo>
                  <a:lnTo>
                    <a:pt x="3669057" y="6984"/>
                  </a:lnTo>
                  <a:lnTo>
                    <a:pt x="3674453" y="9206"/>
                  </a:lnTo>
                  <a:lnTo>
                    <a:pt x="3680166" y="11428"/>
                  </a:lnTo>
                  <a:lnTo>
                    <a:pt x="3685562" y="14284"/>
                  </a:lnTo>
                  <a:lnTo>
                    <a:pt x="3690640" y="17459"/>
                  </a:lnTo>
                  <a:lnTo>
                    <a:pt x="3695718" y="20633"/>
                  </a:lnTo>
                  <a:lnTo>
                    <a:pt x="3700479" y="23807"/>
                  </a:lnTo>
                  <a:lnTo>
                    <a:pt x="3705240" y="27616"/>
                  </a:lnTo>
                  <a:lnTo>
                    <a:pt x="3710001" y="31425"/>
                  </a:lnTo>
                  <a:lnTo>
                    <a:pt x="3714445" y="35552"/>
                  </a:lnTo>
                  <a:lnTo>
                    <a:pt x="3718253" y="39678"/>
                  </a:lnTo>
                  <a:lnTo>
                    <a:pt x="3722062" y="44440"/>
                  </a:lnTo>
                  <a:lnTo>
                    <a:pt x="3725871" y="49201"/>
                  </a:lnTo>
                  <a:lnTo>
                    <a:pt x="3729362" y="53962"/>
                  </a:lnTo>
                  <a:lnTo>
                    <a:pt x="3732536" y="59041"/>
                  </a:lnTo>
                  <a:lnTo>
                    <a:pt x="3735075" y="64437"/>
                  </a:lnTo>
                  <a:lnTo>
                    <a:pt x="3737932" y="69516"/>
                  </a:lnTo>
                  <a:lnTo>
                    <a:pt x="3740471" y="74912"/>
                  </a:lnTo>
                  <a:lnTo>
                    <a:pt x="3742692" y="80308"/>
                  </a:lnTo>
                  <a:lnTo>
                    <a:pt x="3744279" y="86339"/>
                  </a:lnTo>
                  <a:lnTo>
                    <a:pt x="3745866" y="91736"/>
                  </a:lnTo>
                  <a:lnTo>
                    <a:pt x="3747453" y="97767"/>
                  </a:lnTo>
                  <a:lnTo>
                    <a:pt x="3748088" y="103798"/>
                  </a:lnTo>
                  <a:lnTo>
                    <a:pt x="3749040" y="109511"/>
                  </a:lnTo>
                  <a:lnTo>
                    <a:pt x="3749358" y="115542"/>
                  </a:lnTo>
                  <a:lnTo>
                    <a:pt x="3749675" y="121573"/>
                  </a:lnTo>
                  <a:lnTo>
                    <a:pt x="3749675" y="711346"/>
                  </a:lnTo>
                  <a:lnTo>
                    <a:pt x="3749358" y="717377"/>
                  </a:lnTo>
                  <a:lnTo>
                    <a:pt x="3749040" y="723726"/>
                  </a:lnTo>
                  <a:lnTo>
                    <a:pt x="3748088" y="729757"/>
                  </a:lnTo>
                  <a:lnTo>
                    <a:pt x="3747453" y="735788"/>
                  </a:lnTo>
                  <a:lnTo>
                    <a:pt x="3745866" y="741819"/>
                  </a:lnTo>
                  <a:lnTo>
                    <a:pt x="3744279" y="747215"/>
                  </a:lnTo>
                  <a:lnTo>
                    <a:pt x="3742375" y="753246"/>
                  </a:lnTo>
                  <a:lnTo>
                    <a:pt x="3740471" y="758642"/>
                  </a:lnTo>
                  <a:lnTo>
                    <a:pt x="3737614" y="764039"/>
                  </a:lnTo>
                  <a:lnTo>
                    <a:pt x="3735075" y="769117"/>
                  </a:lnTo>
                  <a:lnTo>
                    <a:pt x="3732219" y="774196"/>
                  </a:lnTo>
                  <a:lnTo>
                    <a:pt x="3729045" y="779275"/>
                  </a:lnTo>
                  <a:lnTo>
                    <a:pt x="3725871" y="784036"/>
                  </a:lnTo>
                  <a:lnTo>
                    <a:pt x="3721745" y="788798"/>
                  </a:lnTo>
                  <a:lnTo>
                    <a:pt x="3718253" y="793242"/>
                  </a:lnTo>
                  <a:lnTo>
                    <a:pt x="3714445" y="797368"/>
                  </a:lnTo>
                  <a:lnTo>
                    <a:pt x="3710001" y="801495"/>
                  </a:lnTo>
                  <a:lnTo>
                    <a:pt x="3705558" y="804986"/>
                  </a:lnTo>
                  <a:lnTo>
                    <a:pt x="3700797" y="808795"/>
                  </a:lnTo>
                  <a:lnTo>
                    <a:pt x="3696036" y="811970"/>
                  </a:lnTo>
                  <a:lnTo>
                    <a:pt x="3690958" y="815144"/>
                  </a:lnTo>
                  <a:lnTo>
                    <a:pt x="3685879" y="818318"/>
                  </a:lnTo>
                  <a:lnTo>
                    <a:pt x="3680801" y="820857"/>
                  </a:lnTo>
                  <a:lnTo>
                    <a:pt x="3675405" y="823397"/>
                  </a:lnTo>
                  <a:lnTo>
                    <a:pt x="3669692" y="825301"/>
                  </a:lnTo>
                  <a:lnTo>
                    <a:pt x="3664297" y="827523"/>
                  </a:lnTo>
                  <a:lnTo>
                    <a:pt x="3658583" y="829110"/>
                  </a:lnTo>
                  <a:lnTo>
                    <a:pt x="3652870" y="830698"/>
                  </a:lnTo>
                  <a:lnTo>
                    <a:pt x="3646523" y="831332"/>
                  </a:lnTo>
                  <a:lnTo>
                    <a:pt x="3640492" y="832285"/>
                  </a:lnTo>
                  <a:lnTo>
                    <a:pt x="3634144" y="832919"/>
                  </a:lnTo>
                  <a:lnTo>
                    <a:pt x="3628114" y="832919"/>
                  </a:lnTo>
                  <a:lnTo>
                    <a:pt x="3622083" y="832919"/>
                  </a:lnTo>
                  <a:lnTo>
                    <a:pt x="3615735" y="832285"/>
                  </a:lnTo>
                  <a:lnTo>
                    <a:pt x="3609705" y="831332"/>
                  </a:lnTo>
                  <a:lnTo>
                    <a:pt x="3603675" y="830698"/>
                  </a:lnTo>
                  <a:lnTo>
                    <a:pt x="3597644" y="829110"/>
                  </a:lnTo>
                  <a:lnTo>
                    <a:pt x="3592248" y="827523"/>
                  </a:lnTo>
                  <a:lnTo>
                    <a:pt x="3586218" y="825301"/>
                  </a:lnTo>
                  <a:lnTo>
                    <a:pt x="3580822" y="823397"/>
                  </a:lnTo>
                  <a:lnTo>
                    <a:pt x="3575427" y="820857"/>
                  </a:lnTo>
                  <a:lnTo>
                    <a:pt x="3570031" y="818318"/>
                  </a:lnTo>
                  <a:lnTo>
                    <a:pt x="3565270" y="815144"/>
                  </a:lnTo>
                  <a:lnTo>
                    <a:pt x="3560192" y="811970"/>
                  </a:lnTo>
                  <a:lnTo>
                    <a:pt x="3555431" y="808795"/>
                  </a:lnTo>
                  <a:lnTo>
                    <a:pt x="3550670" y="804986"/>
                  </a:lnTo>
                  <a:lnTo>
                    <a:pt x="3546227" y="801495"/>
                  </a:lnTo>
                  <a:lnTo>
                    <a:pt x="3542100" y="797368"/>
                  </a:lnTo>
                  <a:lnTo>
                    <a:pt x="3537974" y="793242"/>
                  </a:lnTo>
                  <a:lnTo>
                    <a:pt x="3534166" y="788798"/>
                  </a:lnTo>
                  <a:lnTo>
                    <a:pt x="3530674" y="784036"/>
                  </a:lnTo>
                  <a:lnTo>
                    <a:pt x="3527500" y="779275"/>
                  </a:lnTo>
                  <a:lnTo>
                    <a:pt x="3524326" y="774196"/>
                  </a:lnTo>
                  <a:lnTo>
                    <a:pt x="3521153" y="769117"/>
                  </a:lnTo>
                  <a:lnTo>
                    <a:pt x="3518296" y="764039"/>
                  </a:lnTo>
                  <a:lnTo>
                    <a:pt x="3516074" y="758642"/>
                  </a:lnTo>
                  <a:lnTo>
                    <a:pt x="3514170" y="753246"/>
                  </a:lnTo>
                  <a:lnTo>
                    <a:pt x="3511948" y="747215"/>
                  </a:lnTo>
                  <a:lnTo>
                    <a:pt x="3510361" y="741819"/>
                  </a:lnTo>
                  <a:lnTo>
                    <a:pt x="3508774" y="735788"/>
                  </a:lnTo>
                  <a:lnTo>
                    <a:pt x="3508139" y="729757"/>
                  </a:lnTo>
                  <a:lnTo>
                    <a:pt x="3507187" y="723726"/>
                  </a:lnTo>
                  <a:lnTo>
                    <a:pt x="3506552" y="717377"/>
                  </a:lnTo>
                  <a:lnTo>
                    <a:pt x="3506552" y="711346"/>
                  </a:lnTo>
                  <a:lnTo>
                    <a:pt x="3506552" y="415190"/>
                  </a:lnTo>
                  <a:lnTo>
                    <a:pt x="2189691" y="1732180"/>
                  </a:lnTo>
                  <a:lnTo>
                    <a:pt x="2185247" y="1736624"/>
                  </a:lnTo>
                  <a:lnTo>
                    <a:pt x="2180487" y="1740433"/>
                  </a:lnTo>
                  <a:lnTo>
                    <a:pt x="2175726" y="1744242"/>
                  </a:lnTo>
                  <a:lnTo>
                    <a:pt x="2170647" y="1748051"/>
                  </a:lnTo>
                  <a:lnTo>
                    <a:pt x="2165569" y="1750908"/>
                  </a:lnTo>
                  <a:lnTo>
                    <a:pt x="2160491" y="1753765"/>
                  </a:lnTo>
                  <a:lnTo>
                    <a:pt x="2155095" y="1756621"/>
                  </a:lnTo>
                  <a:lnTo>
                    <a:pt x="2149382" y="1758843"/>
                  </a:lnTo>
                  <a:lnTo>
                    <a:pt x="2143986" y="1761065"/>
                  </a:lnTo>
                  <a:lnTo>
                    <a:pt x="2138273" y="1762970"/>
                  </a:lnTo>
                  <a:lnTo>
                    <a:pt x="2132878" y="1764557"/>
                  </a:lnTo>
                  <a:lnTo>
                    <a:pt x="2126847" y="1765509"/>
                  </a:lnTo>
                  <a:lnTo>
                    <a:pt x="2121452" y="1766461"/>
                  </a:lnTo>
                  <a:lnTo>
                    <a:pt x="2115421" y="1767096"/>
                  </a:lnTo>
                  <a:lnTo>
                    <a:pt x="2109708" y="1767731"/>
                  </a:lnTo>
                  <a:lnTo>
                    <a:pt x="2103678" y="1768049"/>
                  </a:lnTo>
                  <a:lnTo>
                    <a:pt x="2098282" y="1767731"/>
                  </a:lnTo>
                  <a:lnTo>
                    <a:pt x="2092252" y="1767096"/>
                  </a:lnTo>
                  <a:lnTo>
                    <a:pt x="2086221" y="1766461"/>
                  </a:lnTo>
                  <a:lnTo>
                    <a:pt x="2080508" y="1765509"/>
                  </a:lnTo>
                  <a:lnTo>
                    <a:pt x="2074795" y="1764557"/>
                  </a:lnTo>
                  <a:lnTo>
                    <a:pt x="2069399" y="1762970"/>
                  </a:lnTo>
                  <a:lnTo>
                    <a:pt x="2063369" y="1761065"/>
                  </a:lnTo>
                  <a:lnTo>
                    <a:pt x="2057973" y="1758843"/>
                  </a:lnTo>
                  <a:lnTo>
                    <a:pt x="2052577" y="1756621"/>
                  </a:lnTo>
                  <a:lnTo>
                    <a:pt x="2047182" y="1753765"/>
                  </a:lnTo>
                  <a:lnTo>
                    <a:pt x="2042104" y="1750908"/>
                  </a:lnTo>
                  <a:lnTo>
                    <a:pt x="2037025" y="1748051"/>
                  </a:lnTo>
                  <a:lnTo>
                    <a:pt x="2031947" y="1744242"/>
                  </a:lnTo>
                  <a:lnTo>
                    <a:pt x="2027186" y="1740433"/>
                  </a:lnTo>
                  <a:lnTo>
                    <a:pt x="2022425" y="1736624"/>
                  </a:lnTo>
                  <a:lnTo>
                    <a:pt x="2017664" y="1732180"/>
                  </a:lnTo>
                  <a:lnTo>
                    <a:pt x="1543797" y="1257949"/>
                  </a:lnTo>
                  <a:lnTo>
                    <a:pt x="207257" y="2594619"/>
                  </a:lnTo>
                  <a:lnTo>
                    <a:pt x="202814" y="2599063"/>
                  </a:lnTo>
                  <a:lnTo>
                    <a:pt x="198053" y="2602872"/>
                  </a:lnTo>
                  <a:lnTo>
                    <a:pt x="193292" y="2606999"/>
                  </a:lnTo>
                  <a:lnTo>
                    <a:pt x="188214" y="2610490"/>
                  </a:lnTo>
                  <a:lnTo>
                    <a:pt x="183136" y="2613665"/>
                  </a:lnTo>
                  <a:lnTo>
                    <a:pt x="178057" y="2616204"/>
                  </a:lnTo>
                  <a:lnTo>
                    <a:pt x="172662" y="2619061"/>
                  </a:lnTo>
                  <a:lnTo>
                    <a:pt x="166949" y="2621600"/>
                  </a:lnTo>
                  <a:lnTo>
                    <a:pt x="161553" y="2623505"/>
                  </a:lnTo>
                  <a:lnTo>
                    <a:pt x="155840" y="2625409"/>
                  </a:lnTo>
                  <a:lnTo>
                    <a:pt x="150444" y="2626996"/>
                  </a:lnTo>
                  <a:lnTo>
                    <a:pt x="144414" y="2628266"/>
                  </a:lnTo>
                  <a:lnTo>
                    <a:pt x="139018" y="2628901"/>
                  </a:lnTo>
                  <a:lnTo>
                    <a:pt x="132988" y="2629853"/>
                  </a:lnTo>
                  <a:lnTo>
                    <a:pt x="127275" y="2630171"/>
                  </a:lnTo>
                  <a:lnTo>
                    <a:pt x="121244" y="2630488"/>
                  </a:lnTo>
                  <a:lnTo>
                    <a:pt x="115214" y="2630171"/>
                  </a:lnTo>
                  <a:lnTo>
                    <a:pt x="109818" y="2629853"/>
                  </a:lnTo>
                  <a:lnTo>
                    <a:pt x="103787" y="2628901"/>
                  </a:lnTo>
                  <a:lnTo>
                    <a:pt x="98074" y="2628266"/>
                  </a:lnTo>
                  <a:lnTo>
                    <a:pt x="92361" y="2626996"/>
                  </a:lnTo>
                  <a:lnTo>
                    <a:pt x="86648" y="2625409"/>
                  </a:lnTo>
                  <a:lnTo>
                    <a:pt x="80935" y="2623505"/>
                  </a:lnTo>
                  <a:lnTo>
                    <a:pt x="75540" y="2621600"/>
                  </a:lnTo>
                  <a:lnTo>
                    <a:pt x="70144" y="2619061"/>
                  </a:lnTo>
                  <a:lnTo>
                    <a:pt x="64748" y="2616204"/>
                  </a:lnTo>
                  <a:lnTo>
                    <a:pt x="59670" y="2613665"/>
                  </a:lnTo>
                  <a:lnTo>
                    <a:pt x="54592" y="2610490"/>
                  </a:lnTo>
                  <a:lnTo>
                    <a:pt x="49513" y="2606999"/>
                  </a:lnTo>
                  <a:lnTo>
                    <a:pt x="44752" y="2602872"/>
                  </a:lnTo>
                  <a:lnTo>
                    <a:pt x="39992" y="2599063"/>
                  </a:lnTo>
                  <a:lnTo>
                    <a:pt x="35231" y="2594619"/>
                  </a:lnTo>
                  <a:lnTo>
                    <a:pt x="31105" y="2590175"/>
                  </a:lnTo>
                  <a:lnTo>
                    <a:pt x="26978" y="2585731"/>
                  </a:lnTo>
                  <a:lnTo>
                    <a:pt x="23170" y="2580335"/>
                  </a:lnTo>
                  <a:lnTo>
                    <a:pt x="19996" y="2575574"/>
                  </a:lnTo>
                  <a:lnTo>
                    <a:pt x="16822" y="2570495"/>
                  </a:lnTo>
                  <a:lnTo>
                    <a:pt x="13648" y="2565099"/>
                  </a:lnTo>
                  <a:lnTo>
                    <a:pt x="10791" y="2560020"/>
                  </a:lnTo>
                  <a:lnTo>
                    <a:pt x="8570" y="2554307"/>
                  </a:lnTo>
                  <a:lnTo>
                    <a:pt x="6665" y="2548910"/>
                  </a:lnTo>
                  <a:lnTo>
                    <a:pt x="5078" y="2543514"/>
                  </a:lnTo>
                  <a:lnTo>
                    <a:pt x="3491" y="2537483"/>
                  </a:lnTo>
                  <a:lnTo>
                    <a:pt x="2222" y="2532087"/>
                  </a:lnTo>
                  <a:lnTo>
                    <a:pt x="952" y="2526056"/>
                  </a:lnTo>
                  <a:lnTo>
                    <a:pt x="318" y="2520660"/>
                  </a:lnTo>
                  <a:lnTo>
                    <a:pt x="0" y="2514629"/>
                  </a:lnTo>
                  <a:lnTo>
                    <a:pt x="0" y="2508598"/>
                  </a:lnTo>
                  <a:lnTo>
                    <a:pt x="0" y="2502884"/>
                  </a:lnTo>
                  <a:lnTo>
                    <a:pt x="318" y="2497170"/>
                  </a:lnTo>
                  <a:lnTo>
                    <a:pt x="952" y="2491457"/>
                  </a:lnTo>
                  <a:lnTo>
                    <a:pt x="2222" y="2485426"/>
                  </a:lnTo>
                  <a:lnTo>
                    <a:pt x="3491" y="2480029"/>
                  </a:lnTo>
                  <a:lnTo>
                    <a:pt x="5078" y="2473998"/>
                  </a:lnTo>
                  <a:lnTo>
                    <a:pt x="6665" y="2468285"/>
                  </a:lnTo>
                  <a:lnTo>
                    <a:pt x="8570" y="2462889"/>
                  </a:lnTo>
                  <a:lnTo>
                    <a:pt x="10791" y="2457492"/>
                  </a:lnTo>
                  <a:lnTo>
                    <a:pt x="13648" y="2452414"/>
                  </a:lnTo>
                  <a:lnTo>
                    <a:pt x="16822" y="2446700"/>
                  </a:lnTo>
                  <a:lnTo>
                    <a:pt x="19996" y="2441621"/>
                  </a:lnTo>
                  <a:lnTo>
                    <a:pt x="23487" y="2436860"/>
                  </a:lnTo>
                  <a:lnTo>
                    <a:pt x="26978" y="2431781"/>
                  </a:lnTo>
                  <a:lnTo>
                    <a:pt x="31105" y="2427337"/>
                  </a:lnTo>
                  <a:lnTo>
                    <a:pt x="35231" y="2422576"/>
                  </a:lnTo>
                  <a:lnTo>
                    <a:pt x="1457784" y="1000202"/>
                  </a:lnTo>
                  <a:lnTo>
                    <a:pt x="1462227" y="995758"/>
                  </a:lnTo>
                  <a:lnTo>
                    <a:pt x="1466988" y="991631"/>
                  </a:lnTo>
                  <a:lnTo>
                    <a:pt x="1471749" y="987822"/>
                  </a:lnTo>
                  <a:lnTo>
                    <a:pt x="1476827" y="984330"/>
                  </a:lnTo>
                  <a:lnTo>
                    <a:pt x="1481906" y="981156"/>
                  </a:lnTo>
                  <a:lnTo>
                    <a:pt x="1486984" y="978617"/>
                  </a:lnTo>
                  <a:lnTo>
                    <a:pt x="1492697" y="975760"/>
                  </a:lnTo>
                  <a:lnTo>
                    <a:pt x="1498093" y="973221"/>
                  </a:lnTo>
                  <a:lnTo>
                    <a:pt x="1503488" y="971316"/>
                  </a:lnTo>
                  <a:lnTo>
                    <a:pt x="1509202" y="969411"/>
                  </a:lnTo>
                  <a:lnTo>
                    <a:pt x="1514597" y="967824"/>
                  </a:lnTo>
                  <a:lnTo>
                    <a:pt x="1520628" y="966555"/>
                  </a:lnTo>
                  <a:lnTo>
                    <a:pt x="1526023" y="965602"/>
                  </a:lnTo>
                  <a:lnTo>
                    <a:pt x="1532054" y="964968"/>
                  </a:lnTo>
                  <a:lnTo>
                    <a:pt x="1537767" y="964650"/>
                  </a:lnTo>
                  <a:lnTo>
                    <a:pt x="1543797" y="964333"/>
                  </a:lnTo>
                  <a:lnTo>
                    <a:pt x="1549828" y="964650"/>
                  </a:lnTo>
                  <a:lnTo>
                    <a:pt x="1555223" y="964968"/>
                  </a:lnTo>
                  <a:lnTo>
                    <a:pt x="1561254" y="965602"/>
                  </a:lnTo>
                  <a:lnTo>
                    <a:pt x="1566967" y="966555"/>
                  </a:lnTo>
                  <a:lnTo>
                    <a:pt x="1572680" y="967824"/>
                  </a:lnTo>
                  <a:lnTo>
                    <a:pt x="1578393" y="969411"/>
                  </a:lnTo>
                  <a:lnTo>
                    <a:pt x="1584106" y="971316"/>
                  </a:lnTo>
                  <a:lnTo>
                    <a:pt x="1589502" y="973221"/>
                  </a:lnTo>
                  <a:lnTo>
                    <a:pt x="1595215" y="975760"/>
                  </a:lnTo>
                  <a:lnTo>
                    <a:pt x="1600293" y="978617"/>
                  </a:lnTo>
                  <a:lnTo>
                    <a:pt x="1605371" y="981156"/>
                  </a:lnTo>
                  <a:lnTo>
                    <a:pt x="1610450" y="984330"/>
                  </a:lnTo>
                  <a:lnTo>
                    <a:pt x="1615528" y="987822"/>
                  </a:lnTo>
                  <a:lnTo>
                    <a:pt x="1620289" y="991631"/>
                  </a:lnTo>
                  <a:lnTo>
                    <a:pt x="1625050" y="995758"/>
                  </a:lnTo>
                  <a:lnTo>
                    <a:pt x="1629811" y="1000202"/>
                  </a:lnTo>
                  <a:lnTo>
                    <a:pt x="2103678" y="1474115"/>
                  </a:lnTo>
                  <a:lnTo>
                    <a:pt x="3334526" y="243464"/>
                  </a:lnTo>
                  <a:lnTo>
                    <a:pt x="3038399" y="243464"/>
                  </a:lnTo>
                  <a:lnTo>
                    <a:pt x="3032368" y="242829"/>
                  </a:lnTo>
                  <a:lnTo>
                    <a:pt x="3026338" y="242512"/>
                  </a:lnTo>
                  <a:lnTo>
                    <a:pt x="3019990" y="241877"/>
                  </a:lnTo>
                  <a:lnTo>
                    <a:pt x="3013959" y="240607"/>
                  </a:lnTo>
                  <a:lnTo>
                    <a:pt x="3008246" y="239338"/>
                  </a:lnTo>
                  <a:lnTo>
                    <a:pt x="3002216" y="237750"/>
                  </a:lnTo>
                  <a:lnTo>
                    <a:pt x="2996820" y="235846"/>
                  </a:lnTo>
                  <a:lnTo>
                    <a:pt x="2991107" y="233624"/>
                  </a:lnTo>
                  <a:lnTo>
                    <a:pt x="2985711" y="231085"/>
                  </a:lnTo>
                  <a:lnTo>
                    <a:pt x="2980633" y="228228"/>
                  </a:lnTo>
                  <a:lnTo>
                    <a:pt x="2975555" y="225688"/>
                  </a:lnTo>
                  <a:lnTo>
                    <a:pt x="2970794" y="222514"/>
                  </a:lnTo>
                  <a:lnTo>
                    <a:pt x="2966033" y="219022"/>
                  </a:lnTo>
                  <a:lnTo>
                    <a:pt x="2961272" y="215213"/>
                  </a:lnTo>
                  <a:lnTo>
                    <a:pt x="2956829" y="211404"/>
                  </a:lnTo>
                  <a:lnTo>
                    <a:pt x="2952703" y="207595"/>
                  </a:lnTo>
                  <a:lnTo>
                    <a:pt x="2948576" y="203151"/>
                  </a:lnTo>
                  <a:lnTo>
                    <a:pt x="2944768" y="198707"/>
                  </a:lnTo>
                  <a:lnTo>
                    <a:pt x="2941276" y="194581"/>
                  </a:lnTo>
                  <a:lnTo>
                    <a:pt x="2937468" y="189820"/>
                  </a:lnTo>
                  <a:lnTo>
                    <a:pt x="2934294" y="184423"/>
                  </a:lnTo>
                  <a:lnTo>
                    <a:pt x="2931755" y="179345"/>
                  </a:lnTo>
                  <a:lnTo>
                    <a:pt x="2928898" y="174266"/>
                  </a:lnTo>
                  <a:lnTo>
                    <a:pt x="2926676" y="168870"/>
                  </a:lnTo>
                  <a:lnTo>
                    <a:pt x="2924137" y="163156"/>
                  </a:lnTo>
                  <a:lnTo>
                    <a:pt x="2922550" y="157760"/>
                  </a:lnTo>
                  <a:lnTo>
                    <a:pt x="2920646" y="151729"/>
                  </a:lnTo>
                  <a:lnTo>
                    <a:pt x="2919376" y="146015"/>
                  </a:lnTo>
                  <a:lnTo>
                    <a:pt x="2918424" y="139984"/>
                  </a:lnTo>
                  <a:lnTo>
                    <a:pt x="2917472" y="133953"/>
                  </a:lnTo>
                  <a:lnTo>
                    <a:pt x="2917155" y="127922"/>
                  </a:lnTo>
                  <a:lnTo>
                    <a:pt x="2917155" y="121573"/>
                  </a:lnTo>
                  <a:lnTo>
                    <a:pt x="2917155" y="115225"/>
                  </a:lnTo>
                  <a:lnTo>
                    <a:pt x="2917472" y="109194"/>
                  </a:lnTo>
                  <a:lnTo>
                    <a:pt x="2918424" y="102845"/>
                  </a:lnTo>
                  <a:lnTo>
                    <a:pt x="2919376" y="97132"/>
                  </a:lnTo>
                  <a:lnTo>
                    <a:pt x="2920646" y="91101"/>
                  </a:lnTo>
                  <a:lnTo>
                    <a:pt x="2922550" y="85070"/>
                  </a:lnTo>
                  <a:lnTo>
                    <a:pt x="2924137" y="79674"/>
                  </a:lnTo>
                  <a:lnTo>
                    <a:pt x="2926676" y="74277"/>
                  </a:lnTo>
                  <a:lnTo>
                    <a:pt x="2928898" y="68564"/>
                  </a:lnTo>
                  <a:lnTo>
                    <a:pt x="2931755" y="63485"/>
                  </a:lnTo>
                  <a:lnTo>
                    <a:pt x="2934294" y="58406"/>
                  </a:lnTo>
                  <a:lnTo>
                    <a:pt x="2937468" y="53645"/>
                  </a:lnTo>
                  <a:lnTo>
                    <a:pt x="2941276" y="48883"/>
                  </a:lnTo>
                  <a:lnTo>
                    <a:pt x="2944768" y="44122"/>
                  </a:lnTo>
                  <a:lnTo>
                    <a:pt x="2948576" y="39678"/>
                  </a:lnTo>
                  <a:lnTo>
                    <a:pt x="2952703" y="35552"/>
                  </a:lnTo>
                  <a:lnTo>
                    <a:pt x="2956829" y="31425"/>
                  </a:lnTo>
                  <a:lnTo>
                    <a:pt x="2961272" y="27616"/>
                  </a:lnTo>
                  <a:lnTo>
                    <a:pt x="2966033" y="24124"/>
                  </a:lnTo>
                  <a:lnTo>
                    <a:pt x="2970794" y="20633"/>
                  </a:lnTo>
                  <a:lnTo>
                    <a:pt x="2975555" y="17459"/>
                  </a:lnTo>
                  <a:lnTo>
                    <a:pt x="2980633" y="14602"/>
                  </a:lnTo>
                  <a:lnTo>
                    <a:pt x="2985711" y="11745"/>
                  </a:lnTo>
                  <a:lnTo>
                    <a:pt x="2991107" y="9523"/>
                  </a:lnTo>
                  <a:lnTo>
                    <a:pt x="2996820" y="6984"/>
                  </a:lnTo>
                  <a:lnTo>
                    <a:pt x="3002216" y="5397"/>
                  </a:lnTo>
                  <a:lnTo>
                    <a:pt x="3008246" y="3492"/>
                  </a:lnTo>
                  <a:lnTo>
                    <a:pt x="3013959" y="2222"/>
                  </a:lnTo>
                  <a:lnTo>
                    <a:pt x="3019990" y="1270"/>
                  </a:lnTo>
                  <a:lnTo>
                    <a:pt x="3026338" y="318"/>
                  </a:lnTo>
                  <a:lnTo>
                    <a:pt x="30323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 dirty="0">
                <a:ea typeface="微软雅黑" panose="020B0503020204020204" pitchFamily="34" charset="-122"/>
              </a:endParaRPr>
            </a:p>
          </p:txBody>
        </p:sp>
        <p:pic>
          <p:nvPicPr>
            <p:cNvPr id="54" name="图形 53" descr="社交网络 纯色填充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3496" y="2856964"/>
              <a:ext cx="725007" cy="725007"/>
            </a:xfrm>
            <a:prstGeom prst="rect">
              <a:avLst/>
            </a:prstGeom>
          </p:spPr>
        </p:pic>
        <p:pic>
          <p:nvPicPr>
            <p:cNvPr id="56" name="图形 55" descr="灯泡和齿轮 纯色填充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8126" y="5067014"/>
              <a:ext cx="725007" cy="725007"/>
            </a:xfrm>
            <a:prstGeom prst="rect">
              <a:avLst/>
            </a:prstGeom>
          </p:spPr>
        </p:pic>
        <p:pic>
          <p:nvPicPr>
            <p:cNvPr id="57" name="图形 56" descr="显示器 纯色填充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1043" y="3489041"/>
              <a:ext cx="725007" cy="725007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227601" y="1718150"/>
            <a:ext cx="9628363" cy="4222910"/>
            <a:chOff x="1227601" y="1718150"/>
            <a:chExt cx="9628363" cy="4222910"/>
          </a:xfrm>
        </p:grpSpPr>
        <p:grpSp>
          <p:nvGrpSpPr>
            <p:cNvPr id="58" name="组合 57"/>
            <p:cNvGrpSpPr/>
            <p:nvPr/>
          </p:nvGrpSpPr>
          <p:grpSpPr>
            <a:xfrm>
              <a:off x="1227601" y="4552147"/>
              <a:ext cx="2031326" cy="619988"/>
              <a:chOff x="8031185" y="3743524"/>
              <a:chExt cx="2495529" cy="619988"/>
            </a:xfrm>
          </p:grpSpPr>
          <p:sp>
            <p:nvSpPr>
              <p:cNvPr id="59" name="文本框 60"/>
              <p:cNvSpPr/>
              <p:nvPr/>
            </p:nvSpPr>
            <p:spPr>
              <a:xfrm>
                <a:off x="8031185" y="4041567"/>
                <a:ext cx="2495529" cy="321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9165516" y="3743524"/>
                <a:ext cx="380694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dirty="0">
                  <a:solidFill>
                    <a:srgbClr val="00355C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783911" y="4586089"/>
              <a:ext cx="2072053" cy="1354971"/>
              <a:chOff x="7847936" y="3777466"/>
              <a:chExt cx="2545563" cy="1354971"/>
            </a:xfrm>
          </p:grpSpPr>
          <p:sp>
            <p:nvSpPr>
              <p:cNvPr id="62" name="文本框 60"/>
              <p:cNvSpPr/>
              <p:nvPr/>
            </p:nvSpPr>
            <p:spPr>
              <a:xfrm>
                <a:off x="7897970" y="4211287"/>
                <a:ext cx="2495529" cy="92115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dirty="0">
                    <a:sym typeface="+mn-ea"/>
                  </a:rPr>
                  <a:t>降低制造成本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>
                    <a:sym typeface="+mn-ea"/>
                  </a:rPr>
                  <a:t>易于维护</a:t>
                </a:r>
                <a:endParaRPr lang="en-US" altLang="zh-CN" sz="2000" dirty="0"/>
              </a:p>
              <a:p>
                <a:pPr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7847936" y="3777466"/>
                <a:ext cx="2495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大幅简化设计</a:t>
                </a:r>
                <a:endParaRPr lang="zh-CN" altLang="en-US" sz="2400" dirty="0">
                  <a:solidFill>
                    <a:srgbClr val="00355C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8186653" y="2857145"/>
              <a:ext cx="2646878" cy="1124256"/>
              <a:chOff x="7694957" y="3744159"/>
              <a:chExt cx="3251748" cy="1124256"/>
            </a:xfrm>
          </p:grpSpPr>
          <p:sp>
            <p:nvSpPr>
              <p:cNvPr id="65" name="文本框 60"/>
              <p:cNvSpPr/>
              <p:nvPr/>
            </p:nvSpPr>
            <p:spPr>
              <a:xfrm>
                <a:off x="8055362" y="4160529"/>
                <a:ext cx="2495529" cy="70788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dirty="0">
                    <a:sym typeface="+mn-ea"/>
                  </a:rPr>
                  <a:t>原理简单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>
                    <a:sym typeface="+mn-ea"/>
                  </a:rPr>
                  <a:t>皮实耐用且可靠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7694957" y="3744159"/>
                <a:ext cx="3251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ym typeface="+mn-ea"/>
                  </a:rPr>
                  <a:t>设计车间触发装置</a:t>
                </a:r>
                <a:endParaRPr lang="zh-CN" altLang="en-US" sz="2400" dirty="0">
                  <a:solidFill>
                    <a:srgbClr val="00355C"/>
                  </a:solidFill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987356" y="3043835"/>
              <a:ext cx="2269450" cy="1124674"/>
              <a:chOff x="8383796" y="3930849"/>
              <a:chExt cx="2788070" cy="1124674"/>
            </a:xfrm>
          </p:grpSpPr>
          <p:sp>
            <p:nvSpPr>
              <p:cNvPr id="68" name="文本框 60"/>
              <p:cNvSpPr/>
              <p:nvPr/>
            </p:nvSpPr>
            <p:spPr>
              <a:xfrm>
                <a:off x="8676337" y="4347637"/>
                <a:ext cx="2495529" cy="70788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dirty="0">
                    <a:sym typeface="+mn-ea"/>
                  </a:rPr>
                  <a:t>多种新能源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>
                    <a:sym typeface="+mn-ea"/>
                  </a:rPr>
                  <a:t>接力工作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383796" y="3930849"/>
                <a:ext cx="2495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400" b="1" dirty="0">
                    <a:sym typeface="+mn-ea"/>
                  </a:rPr>
                  <a:t>四台自制小车</a:t>
                </a:r>
                <a:endParaRPr lang="zh-CN" altLang="en-US" sz="2400" dirty="0">
                  <a:solidFill>
                    <a:srgbClr val="00355C"/>
                  </a:solidFill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766932" y="1718150"/>
              <a:ext cx="2658133" cy="1090984"/>
              <a:chOff x="8031184" y="4098279"/>
              <a:chExt cx="3265575" cy="1090984"/>
            </a:xfrm>
          </p:grpSpPr>
          <p:sp>
            <p:nvSpPr>
              <p:cNvPr id="71" name="文本框 60"/>
              <p:cNvSpPr/>
              <p:nvPr/>
            </p:nvSpPr>
            <p:spPr>
              <a:xfrm>
                <a:off x="8031184" y="4481377"/>
                <a:ext cx="3265575" cy="70788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dirty="0">
                    <a:sym typeface="+mn-ea"/>
                  </a:rPr>
                  <a:t>好钢用在刀刃上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>
                    <a:sym typeface="+mn-ea"/>
                  </a:rPr>
                  <a:t>精确发力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232230" y="4098279"/>
                <a:ext cx="28231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ym typeface="+mn-ea"/>
                  </a:rPr>
                  <a:t>二百元经费</a:t>
                </a:r>
                <a:endParaRPr lang="zh-CN" altLang="en-US" sz="2400" dirty="0">
                  <a:solidFill>
                    <a:srgbClr val="00355C"/>
                  </a:solidFill>
                </a:endParaRPr>
              </a:p>
            </p:txBody>
          </p:sp>
        </p:grpSp>
      </p:grp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02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设计概述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02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能源选择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981200" y="3712803"/>
            <a:ext cx="8229600" cy="706292"/>
            <a:chOff x="2254559" y="3427791"/>
            <a:chExt cx="8229600" cy="706292"/>
          </a:xfrm>
        </p:grpSpPr>
        <p:pic>
          <p:nvPicPr>
            <p:cNvPr id="5" name="图形 4" descr="徽章 1 纯色填充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4559" y="3427791"/>
              <a:ext cx="706292" cy="706292"/>
            </a:xfrm>
            <a:prstGeom prst="rect">
              <a:avLst/>
            </a:prstGeom>
          </p:spPr>
        </p:pic>
        <p:pic>
          <p:nvPicPr>
            <p:cNvPr id="26" name="图形 25" descr="徽章 纯色填充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2328" y="3427791"/>
              <a:ext cx="706292" cy="706292"/>
            </a:xfrm>
            <a:prstGeom prst="rect">
              <a:avLst/>
            </a:prstGeom>
          </p:spPr>
        </p:pic>
        <p:pic>
          <p:nvPicPr>
            <p:cNvPr id="28" name="图形 27" descr="徽章 3 纯色填充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0097" y="3427791"/>
              <a:ext cx="706292" cy="706292"/>
            </a:xfrm>
            <a:prstGeom prst="rect">
              <a:avLst/>
            </a:prstGeom>
          </p:spPr>
        </p:pic>
        <p:pic>
          <p:nvPicPr>
            <p:cNvPr id="30" name="图形 29" descr="徽章 4 纯色填充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7867" y="3427791"/>
              <a:ext cx="706292" cy="706292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1410978" y="4623322"/>
            <a:ext cx="9322160" cy="645160"/>
            <a:chOff x="1482327" y="4057258"/>
            <a:chExt cx="9322160" cy="645160"/>
          </a:xfrm>
        </p:grpSpPr>
        <p:grpSp>
          <p:nvGrpSpPr>
            <p:cNvPr id="52" name="组合 51"/>
            <p:cNvGrpSpPr/>
            <p:nvPr/>
          </p:nvGrpSpPr>
          <p:grpSpPr>
            <a:xfrm>
              <a:off x="1482327" y="4065513"/>
              <a:ext cx="1888628" cy="611733"/>
              <a:chOff x="8503862" y="3751779"/>
              <a:chExt cx="2320221" cy="611733"/>
            </a:xfrm>
          </p:grpSpPr>
          <p:sp>
            <p:nvSpPr>
              <p:cNvPr id="53" name="文本框 60"/>
              <p:cNvSpPr/>
              <p:nvPr/>
            </p:nvSpPr>
            <p:spPr>
              <a:xfrm>
                <a:off x="8503862" y="4041567"/>
                <a:ext cx="2320221" cy="321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8773362" y="3751779"/>
                <a:ext cx="178122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ym typeface="+mn-ea"/>
                  </a:rPr>
                  <a:t>手摇式发电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960171" y="4057258"/>
              <a:ext cx="1888628" cy="645160"/>
              <a:chOff x="8503862" y="3743524"/>
              <a:chExt cx="2320221" cy="645160"/>
            </a:xfrm>
          </p:grpSpPr>
          <p:sp>
            <p:nvSpPr>
              <p:cNvPr id="56" name="文本框 60"/>
              <p:cNvSpPr/>
              <p:nvPr/>
            </p:nvSpPr>
            <p:spPr>
              <a:xfrm>
                <a:off x="8503862" y="4041567"/>
                <a:ext cx="2320221" cy="321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8773362" y="3743524"/>
                <a:ext cx="1781223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ym typeface="+mn-ea"/>
                  </a:rPr>
                  <a:t>太阳能发电</a:t>
                </a:r>
                <a:endParaRPr lang="zh-CN" altLang="en-US" dirty="0"/>
              </a:p>
              <a:p>
                <a:pPr algn="ctr"/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8915859" y="4065513"/>
              <a:ext cx="1888628" cy="611733"/>
              <a:chOff x="8503862" y="3751779"/>
              <a:chExt cx="2320221" cy="611733"/>
            </a:xfrm>
          </p:grpSpPr>
          <p:sp>
            <p:nvSpPr>
              <p:cNvPr id="59" name="文本框 60"/>
              <p:cNvSpPr/>
              <p:nvPr/>
            </p:nvSpPr>
            <p:spPr>
              <a:xfrm>
                <a:off x="8503862" y="4041567"/>
                <a:ext cx="2320221" cy="321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658324" y="3751779"/>
                <a:ext cx="2011127" cy="353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ym typeface="+mn-ea"/>
                  </a:rPr>
                  <a:t>纯锂电池供电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6438015" y="4057258"/>
              <a:ext cx="1888628" cy="619988"/>
              <a:chOff x="8503862" y="3743524"/>
              <a:chExt cx="2320221" cy="619988"/>
            </a:xfrm>
          </p:grpSpPr>
          <p:sp>
            <p:nvSpPr>
              <p:cNvPr id="62" name="文本框 60"/>
              <p:cNvSpPr/>
              <p:nvPr/>
            </p:nvSpPr>
            <p:spPr>
              <a:xfrm>
                <a:off x="8503862" y="4041567"/>
                <a:ext cx="2320221" cy="321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773362" y="3743524"/>
                <a:ext cx="178122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ym typeface="+mn-ea"/>
                  </a:rPr>
                  <a:t>风力发电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DE46A2E9-24DF-612D-5111-21A1A104E2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88" y="1953583"/>
            <a:ext cx="2264461" cy="1753506"/>
          </a:xfrm>
          <a:prstGeom prst="rect">
            <a:avLst/>
          </a:prstGeom>
        </p:spPr>
      </p:pic>
      <p:pic>
        <p:nvPicPr>
          <p:cNvPr id="9" name="图片 8" descr="图片包含 游戏机, 仪表&#10;&#10;描述已自动生成">
            <a:extLst>
              <a:ext uri="{FF2B5EF4-FFF2-40B4-BE49-F238E27FC236}">
                <a16:creationId xmlns:a16="http://schemas.microsoft.com/office/drawing/2014/main" id="{2356DF8A-34EE-CB3D-BDFD-0D059C3DA2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0" y="2168869"/>
            <a:ext cx="1692338" cy="1596873"/>
          </a:xfrm>
          <a:prstGeom prst="rect">
            <a:avLst/>
          </a:prstGeom>
        </p:spPr>
      </p:pic>
      <p:pic>
        <p:nvPicPr>
          <p:cNvPr id="11" name="图片 10" descr="桌子上的乐高玩具&#10;&#10;低可信度描述已自动生成">
            <a:extLst>
              <a:ext uri="{FF2B5EF4-FFF2-40B4-BE49-F238E27FC236}">
                <a16:creationId xmlns:a16="http://schemas.microsoft.com/office/drawing/2014/main" id="{80149C39-EDC6-714C-674D-2C515F96E7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26" y="1877114"/>
            <a:ext cx="1888628" cy="1888628"/>
          </a:xfrm>
          <a:prstGeom prst="rect">
            <a:avLst/>
          </a:prstGeom>
        </p:spPr>
      </p:pic>
      <p:pic>
        <p:nvPicPr>
          <p:cNvPr id="12" name="Picture 10" descr="China Factory Hot Selling 18650 Li-ion Rechargeable Battery 1500mAh 3 ...">
            <a:extLst>
              <a:ext uri="{FF2B5EF4-FFF2-40B4-BE49-F238E27FC236}">
                <a16:creationId xmlns:a16="http://schemas.microsoft.com/office/drawing/2014/main" id="{C55AC122-78AC-826A-FB42-0D8F4F2C4C9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75" y="1683099"/>
            <a:ext cx="2023990" cy="202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能源方案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1028" name="Picture 4" descr="手摇发动机 手摇发电机 科技小制作 青少年科普模型 邢老师-阿里巴巴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63" y="2019091"/>
            <a:ext cx="1629551" cy="16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W 12V 太阳能电池板 太阳能滴胶板 DIY太阳能板 A级多晶硅板-阿里巴巴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7" y="3724753"/>
            <a:ext cx="1934852" cy="19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再生资源_360百科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75" y="3175072"/>
            <a:ext cx="2169448" cy="150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>
            <p:custDataLst>
              <p:tags r:id="rId4"/>
            </p:custDataLst>
          </p:nvPr>
        </p:nvCxnSpPr>
        <p:spPr>
          <a:xfrm>
            <a:off x="4889232" y="3840323"/>
            <a:ext cx="1071513" cy="149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ina Factory Hot Selling 18650 Li-ion Rechargeable Battery 1500mAh 3 ...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2579976"/>
            <a:ext cx="2315851" cy="231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>
            <a:off x="8130449" y="3855274"/>
            <a:ext cx="1071513" cy="149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微型130电机 玩具马达 直流小电动机 科学实验 四驱车马达电动机-阿里巴巴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08" y="2579874"/>
            <a:ext cx="2315850" cy="23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车架设计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8388" y="2491481"/>
            <a:ext cx="1694384" cy="2651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47" y="1566426"/>
            <a:ext cx="8182710" cy="43896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驱动设计</a:t>
            </a:r>
            <a:endParaRPr lang="zh-CN" altLang="en-US" sz="4000" dirty="0">
              <a:solidFill>
                <a:srgbClr val="00355C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65" y="2453155"/>
            <a:ext cx="4129604" cy="35495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1936" y="1403923"/>
            <a:ext cx="7014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小车的驱动方案采取了可靠性最高、最便宜、最易于维护的方案：马达搭配单级减速齿轮直接驱动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cc32a33-7638-4068-a3f3-fb997487430f"/>
  <p:tag name="COMMONDATA" val="eyJjb3VudCI6MywiaGRpZCI6ImRkYmRiODAyZDYyYTE1ZDNhOGFmNjViMzFlZGU1MjI1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728</Words>
  <Application>Microsoft Office PowerPoint</Application>
  <PresentationFormat>宽屏</PresentationFormat>
  <Paragraphs>87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许 家瑞</cp:lastModifiedBy>
  <cp:revision>122</cp:revision>
  <dcterms:created xsi:type="dcterms:W3CDTF">2022-06-07T07:57:00Z</dcterms:created>
  <dcterms:modified xsi:type="dcterms:W3CDTF">2023-03-10T07:02:24Z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695E1952992041E4B075CC1CDD96060D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v1.0_mb_yLpHW7NDqDQGI0dhjKS5eg==</vt:lpwstr>
  </property>
</Properties>
</file>